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5" r:id="rId2"/>
  </p:sldMasterIdLst>
  <p:notesMasterIdLst>
    <p:notesMasterId r:id="rId84"/>
  </p:notesMasterIdLst>
  <p:sldIdLst>
    <p:sldId id="960" r:id="rId3"/>
    <p:sldId id="1041" r:id="rId4"/>
    <p:sldId id="1162" r:id="rId5"/>
    <p:sldId id="1163" r:id="rId6"/>
    <p:sldId id="1164" r:id="rId7"/>
    <p:sldId id="1165" r:id="rId8"/>
    <p:sldId id="1166" r:id="rId9"/>
    <p:sldId id="1167" r:id="rId10"/>
    <p:sldId id="1168" r:id="rId11"/>
    <p:sldId id="1169" r:id="rId12"/>
    <p:sldId id="1171" r:id="rId13"/>
    <p:sldId id="1172" r:id="rId14"/>
    <p:sldId id="1173" r:id="rId15"/>
    <p:sldId id="1174" r:id="rId16"/>
    <p:sldId id="1170" r:id="rId17"/>
    <p:sldId id="1042" r:id="rId18"/>
    <p:sldId id="1068" r:id="rId19"/>
    <p:sldId id="1069" r:id="rId20"/>
    <p:sldId id="1070" r:id="rId21"/>
    <p:sldId id="1072" r:id="rId22"/>
    <p:sldId id="1073" r:id="rId23"/>
    <p:sldId id="1074" r:id="rId24"/>
    <p:sldId id="1075" r:id="rId25"/>
    <p:sldId id="1076" r:id="rId26"/>
    <p:sldId id="1216" r:id="rId27"/>
    <p:sldId id="1077" r:id="rId28"/>
    <p:sldId id="1078" r:id="rId29"/>
    <p:sldId id="1079" r:id="rId30"/>
    <p:sldId id="1217" r:id="rId31"/>
    <p:sldId id="1080" r:id="rId32"/>
    <p:sldId id="1081" r:id="rId33"/>
    <p:sldId id="1084" r:id="rId34"/>
    <p:sldId id="1085" r:id="rId35"/>
    <p:sldId id="1086" r:id="rId36"/>
    <p:sldId id="1087" r:id="rId37"/>
    <p:sldId id="1088" r:id="rId38"/>
    <p:sldId id="1095" r:id="rId39"/>
    <p:sldId id="1093" r:id="rId40"/>
    <p:sldId id="1208" r:id="rId41"/>
    <p:sldId id="1214" r:id="rId42"/>
    <p:sldId id="1215" r:id="rId43"/>
    <p:sldId id="1049" r:id="rId44"/>
    <p:sldId id="1101" r:id="rId45"/>
    <p:sldId id="1102" r:id="rId46"/>
    <p:sldId id="1103" r:id="rId47"/>
    <p:sldId id="1104" r:id="rId48"/>
    <p:sldId id="1109" r:id="rId49"/>
    <p:sldId id="1110" r:id="rId50"/>
    <p:sldId id="1050" r:id="rId51"/>
    <p:sldId id="1112" r:id="rId52"/>
    <p:sldId id="1113" r:id="rId53"/>
    <p:sldId id="1212" r:id="rId54"/>
    <p:sldId id="1114" r:id="rId55"/>
    <p:sldId id="1115" r:id="rId56"/>
    <p:sldId id="1213" r:id="rId57"/>
    <p:sldId id="1116" r:id="rId58"/>
    <p:sldId id="1125" r:id="rId59"/>
    <p:sldId id="1124" r:id="rId60"/>
    <p:sldId id="1051" r:id="rId61"/>
    <p:sldId id="1127" r:id="rId62"/>
    <p:sldId id="1126" r:id="rId63"/>
    <p:sldId id="1131" r:id="rId64"/>
    <p:sldId id="1132" r:id="rId65"/>
    <p:sldId id="1134" r:id="rId66"/>
    <p:sldId id="1052" r:id="rId67"/>
    <p:sldId id="1135" r:id="rId68"/>
    <p:sldId id="1136" r:id="rId69"/>
    <p:sldId id="1137" r:id="rId70"/>
    <p:sldId id="1138" r:id="rId71"/>
    <p:sldId id="1142" r:id="rId72"/>
    <p:sldId id="1053" r:id="rId73"/>
    <p:sldId id="1148" r:id="rId74"/>
    <p:sldId id="1149" r:id="rId75"/>
    <p:sldId id="1150" r:id="rId76"/>
    <p:sldId id="1151" r:id="rId77"/>
    <p:sldId id="1158" r:id="rId78"/>
    <p:sldId id="1159" r:id="rId79"/>
    <p:sldId id="1048" r:id="rId80"/>
    <p:sldId id="1106" r:id="rId81"/>
    <p:sldId id="1145" r:id="rId82"/>
    <p:sldId id="1147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104" userDrawn="1">
          <p15:clr>
            <a:srgbClr val="A4A3A4"/>
          </p15:clr>
        </p15:guide>
        <p15:guide id="2" pos="5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6B72"/>
    <a:srgbClr val="0000A3"/>
    <a:srgbClr val="9CDFF9"/>
    <a:srgbClr val="010086"/>
    <a:srgbClr val="CCCCFF"/>
    <a:srgbClr val="3C6CDF"/>
    <a:srgbClr val="0000A8"/>
    <a:srgbClr val="B8C2C9"/>
    <a:srgbClr val="D6DCE0"/>
    <a:srgbClr val="01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57"/>
    <p:restoredTop sz="79613"/>
  </p:normalViewPr>
  <p:slideViewPr>
    <p:cSldViewPr snapToGrid="0" snapToObjects="1">
      <p:cViewPr varScale="1">
        <p:scale>
          <a:sx n="70" d="100"/>
          <a:sy n="70" d="100"/>
        </p:scale>
        <p:origin x="-754" y="-67"/>
      </p:cViewPr>
      <p:guideLst>
        <p:guide orient="horz" pos="1104"/>
        <p:guide pos="576"/>
      </p:guideLst>
    </p:cSldViewPr>
  </p:slideViewPr>
  <p:outlineViewPr>
    <p:cViewPr>
      <p:scale>
        <a:sx n="33" d="100"/>
        <a:sy n="33" d="100"/>
      </p:scale>
      <p:origin x="0" y="-415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53024D-5FCD-D142-BBE1-7B391F60AD88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1EEAC-CFEF-9647-876F-EABC6B833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61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Version History</a:t>
            </a:r>
          </a:p>
          <a:p>
            <a:endParaRPr lang="en-US" dirty="0"/>
          </a:p>
          <a:p>
            <a:r>
              <a:rPr lang="en-US" dirty="0"/>
              <a:t>8.1. Updates throughout, including a lot more animations.  These are the ppt files used to make Chapter 2 online lectures in Sept. 2020.</a:t>
            </a:r>
          </a:p>
          <a:p>
            <a:endParaRPr lang="en-US" dirty="0"/>
          </a:p>
          <a:p>
            <a:r>
              <a:rPr lang="en-US" dirty="0"/>
              <a:t>8.0  (April 2020)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All slides reformatted for 16:9 aspect ratio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All slides updated to 8</a:t>
            </a:r>
            <a:r>
              <a:rPr lang="en-US" baseline="30000" dirty="0"/>
              <a:t>th</a:t>
            </a:r>
            <a:r>
              <a:rPr lang="en-US" dirty="0"/>
              <a:t> edition material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 of Calibri font, rather that Gill Sans MT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 LOTS more animation throughout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61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3986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8850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9464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10120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Request for Comments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59115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40325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353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81807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68983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8282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8783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3365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02447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87474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Round-trip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86221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26812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37087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00930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65018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31017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9146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1023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901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42689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3792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22318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re:</a:t>
            </a:r>
            <a:r>
              <a:rPr lang="en-US" baseline="0" dirty="0"/>
              <a:t> poor content providers – like in real-estate, location is everything.  servers want to be close to clients.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42485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40093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31645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93311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1064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794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45022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58089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14080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29713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18321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53792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8786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09283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34744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16873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2808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12460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90903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62322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99442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87163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53261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1157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273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9735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16910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541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6682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136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51467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109324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027786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422605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62531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54885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94031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848983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991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720021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07068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207448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731533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813186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Version History</a:t>
            </a:r>
          </a:p>
          <a:p>
            <a:endParaRPr lang="en-US" dirty="0"/>
          </a:p>
          <a:p>
            <a:r>
              <a:rPr lang="en-US" dirty="0"/>
              <a:t>7.01 (January 2020)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All slides reformatted for 16:9 aspect ratio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 of Calibri font, rather that Gill Sans MT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Updated slide content for 2020 link technologies and applications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 more animation throughout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New Master slide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84487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Retired this slide, since telnet isn’t really used anymore, and few non https: mail servers around anymore....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2168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retired, since there’s the Netflix example which is visually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6792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slide retired, since there’s the new Netflix example which is visually better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677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7561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9039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="" xmlns:a16="http://schemas.microsoft.com/office/drawing/2014/main" id="{F7F1199A-45E4-9E4D-95C0-396A8A9C6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6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=""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="" xmlns:a16="http://schemas.microsoft.com/office/drawing/2014/main" id="{41717D89-2D64-4E49-A8B8-D7B932660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46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="" xmlns:a16="http://schemas.microsoft.com/office/drawing/2014/main" id="{2E873D4E-4EDA-1349-AB14-5DC995BFC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958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131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="" xmlns:a16="http://schemas.microsoft.com/office/drawing/2014/main" id="{F7F1199A-45E4-9E4D-95C0-396A8A9C6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030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=""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="" xmlns:a16="http://schemas.microsoft.com/office/drawing/2014/main" id="{41717D89-2D64-4E49-A8B8-D7B932660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364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="" xmlns:a16="http://schemas.microsoft.com/office/drawing/2014/main" id="{2E873D4E-4EDA-1349-AB14-5DC995BFC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856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73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87C6EBB-9D5E-E84A-9BCA-EA7E05FD1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165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A3"/>
          </a:solidFill>
          <a:latin typeface="+mj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87C6EBB-9D5E-E84A-9BCA-EA7E05FD1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448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0000A3"/>
          </a:solidFill>
          <a:latin typeface="+mn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4.png"/><Relationship Id="rId18" Type="http://schemas.openxmlformats.org/officeDocument/2006/relationships/image" Target="../media/image20.png"/><Relationship Id="rId3" Type="http://schemas.openxmlformats.org/officeDocument/2006/relationships/image" Target="../media/image3.png"/><Relationship Id="rId21" Type="http://schemas.openxmlformats.org/officeDocument/2006/relationships/image" Target="../media/image23.png"/><Relationship Id="rId7" Type="http://schemas.openxmlformats.org/officeDocument/2006/relationships/image" Target="../media/image7.png"/><Relationship Id="rId12" Type="http://schemas.openxmlformats.org/officeDocument/2006/relationships/image" Target="../media/image13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5" Type="http://schemas.openxmlformats.org/officeDocument/2006/relationships/image" Target="../media/image17.png"/><Relationship Id="rId23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6.png"/><Relationship Id="rId22" Type="http://schemas.openxmlformats.org/officeDocument/2006/relationships/image" Target="../media/image1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2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3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4.png"/><Relationship Id="rId18" Type="http://schemas.openxmlformats.org/officeDocument/2006/relationships/image" Target="../media/image20.png"/><Relationship Id="rId3" Type="http://schemas.openxmlformats.org/officeDocument/2006/relationships/image" Target="../media/image3.png"/><Relationship Id="rId21" Type="http://schemas.openxmlformats.org/officeDocument/2006/relationships/image" Target="../media/image23.png"/><Relationship Id="rId7" Type="http://schemas.openxmlformats.org/officeDocument/2006/relationships/image" Target="../media/image7.png"/><Relationship Id="rId12" Type="http://schemas.openxmlformats.org/officeDocument/2006/relationships/image" Target="../media/image13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5" Type="http://schemas.openxmlformats.org/officeDocument/2006/relationships/image" Target="../media/image17.png"/><Relationship Id="rId23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6.png"/><Relationship Id="rId22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9A9F684E-5DD1-6543-95D2-8EB5E7619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035" y="561975"/>
            <a:ext cx="5378450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</a:pPr>
            <a:r>
              <a:rPr lang="en-US" altLang="en-US" sz="5400" b="1" dirty="0">
                <a:solidFill>
                  <a:srgbClr val="000099"/>
                </a:solidFill>
                <a:latin typeface="+mj-lt"/>
              </a:rPr>
              <a:t>Chapter 2</a:t>
            </a:r>
            <a:r>
              <a:rPr lang="en-US" altLang="en-US" sz="6000" b="1" dirty="0">
                <a:solidFill>
                  <a:srgbClr val="000099"/>
                </a:solidFill>
                <a:latin typeface="+mj-lt"/>
              </a:rPr>
              <a:t/>
            </a:r>
            <a:br>
              <a:rPr lang="en-US" altLang="en-US" sz="6000" b="1" dirty="0">
                <a:solidFill>
                  <a:srgbClr val="000099"/>
                </a:solidFill>
                <a:latin typeface="+mj-lt"/>
              </a:rPr>
            </a:br>
            <a:r>
              <a:rPr lang="en-US" altLang="en-US" sz="5400" b="1" dirty="0">
                <a:solidFill>
                  <a:srgbClr val="000099"/>
                </a:solidFill>
                <a:latin typeface="+mj-lt"/>
              </a:rPr>
              <a:t>Application Layer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="" xmlns:a16="http://schemas.microsoft.com/office/drawing/2014/main" id="{8A719B73-7005-5F48-AB23-FCC253DE1B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0014" y="2647662"/>
            <a:ext cx="5378450" cy="1629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dirty="0">
                <a:latin typeface="+mn-lt"/>
              </a:rPr>
              <a:t>A note on the use of these PowerPoint slides:</a:t>
            </a:r>
          </a:p>
          <a:p>
            <a:r>
              <a:rPr lang="en-US" altLang="en-US" sz="1400" dirty="0">
                <a:latin typeface="+mn-lt"/>
              </a:rPr>
              <a:t>We’</a:t>
            </a:r>
            <a:r>
              <a:rPr lang="en-US" altLang="ja-JP" sz="1400" dirty="0">
                <a:latin typeface="+mn-lt"/>
              </a:rPr>
              <a:t>re making these slides freely available to all (faculty, students, readers). They’re in PowerPoint form so you see the animations; and can add, modify, and delete slides  (including this one) and slide content to suit your needs. They obviously represent a </a:t>
            </a:r>
            <a:r>
              <a:rPr lang="en-US" altLang="ja-JP" sz="1400" i="1" dirty="0">
                <a:latin typeface="+mn-lt"/>
              </a:rPr>
              <a:t>lot</a:t>
            </a:r>
            <a:r>
              <a:rPr lang="en-US" altLang="ja-JP" sz="1400" dirty="0">
                <a:latin typeface="+mn-lt"/>
              </a:rPr>
              <a:t> of work on our part. In return for use, we only ask the following:</a:t>
            </a:r>
          </a:p>
          <a:p>
            <a:pPr>
              <a:lnSpc>
                <a:spcPct val="85000"/>
              </a:lnSpc>
            </a:pPr>
            <a:endParaRPr lang="en-US" altLang="en-US" sz="1400" dirty="0"/>
          </a:p>
        </p:txBody>
      </p:sp>
      <p:sp>
        <p:nvSpPr>
          <p:cNvPr id="8" name="Text Box 7">
            <a:extLst>
              <a:ext uri="{FF2B5EF4-FFF2-40B4-BE49-F238E27FC236}">
                <a16:creationId xmlns="" xmlns:a16="http://schemas.microsoft.com/office/drawing/2014/main" id="{BD221538-7929-D34F-8387-EA57F966E1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5035" y="3894603"/>
            <a:ext cx="5378450" cy="263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3038" indent="-1730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endParaRPr lang="en-US" altLang="en-US" sz="1400" dirty="0">
              <a:latin typeface="Gill Sans MT" panose="020B0502020104020203" pitchFamily="34" charset="77"/>
            </a:endParaRPr>
          </a:p>
          <a:p>
            <a:pPr marL="290513" indent="-168275">
              <a:buClr>
                <a:srgbClr val="0000A8"/>
              </a:buClr>
              <a:buSzPct val="75000"/>
              <a:buFont typeface="Wingdings" pitchFamily="2" charset="2"/>
              <a:buChar char="§"/>
            </a:pPr>
            <a:r>
              <a:rPr lang="en-US" altLang="en-US" sz="1400" dirty="0">
                <a:latin typeface="+mn-lt"/>
                <a:cs typeface="Calibri" panose="020F0502020204030204" pitchFamily="34" charset="0"/>
              </a:rPr>
              <a:t>If you use these slides (e.g., in a class) that you mention their source (after all, we’</a:t>
            </a:r>
            <a:r>
              <a:rPr lang="en-US" altLang="ja-JP" sz="1400" dirty="0">
                <a:latin typeface="+mn-lt"/>
                <a:cs typeface="Calibri" panose="020F0502020204030204" pitchFamily="34" charset="0"/>
              </a:rPr>
              <a:t>d like people to use our book!)</a:t>
            </a:r>
          </a:p>
          <a:p>
            <a:pPr marL="290513" indent="-168275">
              <a:buClr>
                <a:srgbClr val="0000A8"/>
              </a:buClr>
              <a:buSzPct val="75000"/>
              <a:buFont typeface="Wingdings" pitchFamily="2" charset="2"/>
              <a:buChar char="§"/>
            </a:pPr>
            <a:r>
              <a:rPr lang="en-US" altLang="en-US" sz="1400" dirty="0">
                <a:latin typeface="+mn-lt"/>
                <a:cs typeface="Calibri" panose="020F0502020204030204" pitchFamily="34" charset="0"/>
              </a:rPr>
              <a:t>If you post any slides on a www site, that you note that they are adapted from (or perhaps identical to) our slides, and note our copyright of this material.</a:t>
            </a:r>
          </a:p>
          <a:p>
            <a:pPr>
              <a:lnSpc>
                <a:spcPct val="85000"/>
              </a:lnSpc>
              <a:buClr>
                <a:schemeClr val="accent2"/>
              </a:buClr>
              <a:buFont typeface="Wingdings" pitchFamily="2" charset="2"/>
              <a:buNone/>
            </a:pPr>
            <a:endParaRPr lang="en-US" altLang="en-US" sz="1400" dirty="0">
              <a:latin typeface="+mn-lt"/>
            </a:endParaRPr>
          </a:p>
          <a:p>
            <a:pPr marL="15875" indent="0">
              <a:lnSpc>
                <a:spcPct val="85000"/>
              </a:lnSpc>
              <a:buClr>
                <a:schemeClr val="accent2"/>
              </a:buClr>
              <a:buFont typeface="Wingdings" pitchFamily="2" charset="2"/>
              <a:buNone/>
            </a:pPr>
            <a:r>
              <a:rPr lang="en-US" altLang="en-US" sz="1400" dirty="0">
                <a:latin typeface="+mn-lt"/>
              </a:rPr>
              <a:t>For a revision history, see the slide note for this page. </a:t>
            </a:r>
          </a:p>
          <a:p>
            <a:pPr marL="15875" indent="0">
              <a:lnSpc>
                <a:spcPct val="85000"/>
              </a:lnSpc>
              <a:buClr>
                <a:schemeClr val="accent2"/>
              </a:buClr>
              <a:buFont typeface="Wingdings" pitchFamily="2" charset="2"/>
              <a:buNone/>
            </a:pPr>
            <a:endParaRPr lang="en-US" altLang="en-US" sz="1400" dirty="0">
              <a:latin typeface="+mn-lt"/>
            </a:endParaRPr>
          </a:p>
          <a:p>
            <a:pPr marL="15875" indent="0">
              <a:lnSpc>
                <a:spcPct val="85000"/>
              </a:lnSpc>
              <a:buClr>
                <a:schemeClr val="accent2"/>
              </a:buClr>
              <a:buFont typeface="Wingdings" pitchFamily="2" charset="2"/>
              <a:buNone/>
            </a:pPr>
            <a:r>
              <a:rPr lang="en-US" altLang="en-US" sz="1400" dirty="0">
                <a:latin typeface="+mn-lt"/>
              </a:rPr>
              <a:t>Thanks and enjoy!  JFK/KWR</a:t>
            </a:r>
          </a:p>
          <a:p>
            <a:pPr>
              <a:lnSpc>
                <a:spcPct val="85000"/>
              </a:lnSpc>
            </a:pPr>
            <a:endParaRPr lang="en-US" altLang="en-US" sz="1400" dirty="0">
              <a:latin typeface="+mn-lt"/>
            </a:endParaRPr>
          </a:p>
          <a:p>
            <a:pPr>
              <a:lnSpc>
                <a:spcPct val="85000"/>
              </a:lnSpc>
            </a:pPr>
            <a:r>
              <a:rPr lang="en-US" altLang="en-US" sz="1400" dirty="0">
                <a:latin typeface="+mn-lt"/>
              </a:rPr>
              <a:t>     All material copyright 1996-2020</a:t>
            </a:r>
          </a:p>
          <a:p>
            <a:pPr>
              <a:lnSpc>
                <a:spcPct val="85000"/>
              </a:lnSpc>
            </a:pPr>
            <a:r>
              <a:rPr lang="en-US" altLang="en-US" sz="1400" dirty="0">
                <a:latin typeface="+mn-lt"/>
              </a:rPr>
              <a:t>     J.F Kurose and K.W. Ross, All Rights Reserved</a:t>
            </a:r>
            <a:endParaRPr lang="en-US" altLang="en-US" sz="1200" dirty="0">
              <a:latin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98C65C94-9E94-6144-BDBB-A8F5D511E4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D67D27E-258D-C546-967D-65B4E6ACE4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1312" y="4289908"/>
            <a:ext cx="3981504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</a:pPr>
            <a:r>
              <a:rPr lang="en-US" altLang="en-US" sz="2800" i="1" dirty="0">
                <a:solidFill>
                  <a:srgbClr val="0000A3"/>
                </a:solidFill>
                <a:latin typeface="+mn-lt"/>
              </a:rPr>
              <a:t>Computer Networking: A Top-Down Approach </a:t>
            </a:r>
            <a:r>
              <a:rPr lang="en-US" altLang="en-US" sz="2800" dirty="0">
                <a:solidFill>
                  <a:srgbClr val="008000"/>
                </a:solidFill>
                <a:latin typeface="+mn-lt"/>
              </a:rPr>
              <a:t/>
            </a:r>
            <a:br>
              <a:rPr lang="en-US" altLang="en-US" sz="2800" dirty="0">
                <a:solidFill>
                  <a:srgbClr val="008000"/>
                </a:solidFill>
                <a:latin typeface="+mn-lt"/>
              </a:rPr>
            </a:br>
            <a:r>
              <a:rPr lang="en-US" altLang="en-US" sz="1800" dirty="0">
                <a:latin typeface="+mn-lt"/>
              </a:rPr>
              <a:t>8</a:t>
            </a:r>
            <a:r>
              <a:rPr lang="en-US" altLang="en-US" sz="1800" baseline="30000" dirty="0">
                <a:latin typeface="+mn-lt"/>
              </a:rPr>
              <a:t>th</a:t>
            </a:r>
            <a:r>
              <a:rPr lang="en-US" altLang="en-US" sz="1800" dirty="0">
                <a:latin typeface="+mn-lt"/>
              </a:rPr>
              <a:t> edition     n 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Jim Kurose, Keith Ross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Pearson, 2020</a:t>
            </a:r>
            <a:endParaRPr lang="en-US" altLang="en-US" sz="2000" dirty="0">
              <a:latin typeface="+mn-lt"/>
            </a:endParaRPr>
          </a:p>
        </p:txBody>
      </p:sp>
      <p:pic>
        <p:nvPicPr>
          <p:cNvPr id="12" name="Picture 11" descr="A picture containing outdoor, water, bridge, building&#10;&#10;Description automatically generated">
            <a:extLst>
              <a:ext uri="{FF2B5EF4-FFF2-40B4-BE49-F238E27FC236}">
                <a16:creationId xmlns="" xmlns:a16="http://schemas.microsoft.com/office/drawing/2014/main" id="{3BE6A818-0DC7-1C43-B5D9-6718F2878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257" y="887185"/>
            <a:ext cx="3040743" cy="380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82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Addressing processes</a:t>
            </a:r>
            <a:endParaRPr lang="en-US" sz="4400" dirty="0"/>
          </a:p>
        </p:txBody>
      </p:sp>
      <p:sp>
        <p:nvSpPr>
          <p:cNvPr id="61" name="Rectangle 3">
            <a:extLst>
              <a:ext uri="{FF2B5EF4-FFF2-40B4-BE49-F238E27FC236}">
                <a16:creationId xmlns="" xmlns:a16="http://schemas.microsoft.com/office/drawing/2014/main" id="{4B0603A7-FD76-E142-950F-40A4CCA78957}"/>
              </a:ext>
            </a:extLst>
          </p:cNvPr>
          <p:cNvSpPr txBox="1">
            <a:spLocks noChangeArrowheads="1"/>
          </p:cNvSpPr>
          <p:nvPr/>
        </p:nvSpPr>
        <p:spPr>
          <a:xfrm>
            <a:off x="695101" y="1464896"/>
            <a:ext cx="4964479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to receive messages, process  must have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identifier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host device has unique 32-bit IP address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Q: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does  IP address of host on which process runs suffice for identifying the process?</a:t>
            </a:r>
          </a:p>
        </p:txBody>
      </p:sp>
      <p:sp>
        <p:nvSpPr>
          <p:cNvPr id="62" name="Rectangle 4">
            <a:extLst>
              <a:ext uri="{FF2B5EF4-FFF2-40B4-BE49-F238E27FC236}">
                <a16:creationId xmlns="" xmlns:a16="http://schemas.microsoft.com/office/drawing/2014/main" id="{3FB47D89-608E-6B48-B260-00596EFC3969}"/>
              </a:ext>
            </a:extLst>
          </p:cNvPr>
          <p:cNvSpPr txBox="1">
            <a:spLocks noChangeArrowheads="1"/>
          </p:cNvSpPr>
          <p:nvPr/>
        </p:nvSpPr>
        <p:spPr>
          <a:xfrm>
            <a:off x="6056491" y="1464896"/>
            <a:ext cx="5573224" cy="5218112"/>
          </a:xfrm>
          <a:prstGeom prst="rect">
            <a:avLst/>
          </a:prstGeom>
          <a:noFill/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identifier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includes both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IP address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and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port numbers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associated with process on host.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example port numbers: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HTTP server: 80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mail server: 25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to send HTTP message to 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gaia.cs.umass.edu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web server: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IP address: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128.119.245.12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port number: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80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more shortly…</a:t>
            </a:r>
          </a:p>
        </p:txBody>
      </p:sp>
      <p:sp>
        <p:nvSpPr>
          <p:cNvPr id="63" name="Rectangle 3">
            <a:extLst>
              <a:ext uri="{FF2B5EF4-FFF2-40B4-BE49-F238E27FC236}">
                <a16:creationId xmlns="" xmlns:a16="http://schemas.microsoft.com/office/drawing/2014/main" id="{E09403B9-43A8-5149-B58E-34440F6AB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285" y="4507034"/>
            <a:ext cx="431451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742950" marR="0" lvl="1" indent="-28575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no,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many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processes can be running on same host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="" xmlns:a16="http://schemas.microsoft.com/office/drawing/2014/main" id="{21946457-0440-7A46-8315-47A8A412F9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47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What </a:t>
            </a:r>
            <a:r>
              <a:rPr lang="en-US" altLang="en-US" dirty="0">
                <a:ea typeface="ＭＳ Ｐゴシック" panose="020B0600070205080204" pitchFamily="34" charset="-128"/>
              </a:rPr>
              <a:t>t</a:t>
            </a:r>
            <a:r>
              <a:rPr lang="en-US" altLang="en-US" sz="4400" dirty="0">
                <a:ea typeface="ＭＳ Ｐゴシック" panose="020B0600070205080204" pitchFamily="34" charset="-128"/>
              </a:rPr>
              <a:t>ransport </a:t>
            </a:r>
            <a:r>
              <a:rPr lang="en-US" altLang="en-US" dirty="0">
                <a:ea typeface="ＭＳ Ｐゴシック" panose="020B0600070205080204" pitchFamily="34" charset="-128"/>
              </a:rPr>
              <a:t>s</a:t>
            </a:r>
            <a:r>
              <a:rPr lang="en-US" altLang="en-US" sz="4400" dirty="0">
                <a:ea typeface="ＭＳ Ｐゴシック" panose="020B0600070205080204" pitchFamily="34" charset="-128"/>
              </a:rPr>
              <a:t>ervice does an </a:t>
            </a:r>
            <a:r>
              <a:rPr lang="en-US" altLang="en-US" dirty="0">
                <a:ea typeface="ＭＳ Ｐゴシック" panose="020B0600070205080204" pitchFamily="34" charset="-128"/>
              </a:rPr>
              <a:t>a</a:t>
            </a:r>
            <a:r>
              <a:rPr lang="en-US" altLang="en-US" sz="4400" dirty="0">
                <a:ea typeface="ＭＳ Ｐゴシック" panose="020B0600070205080204" pitchFamily="34" charset="-128"/>
              </a:rPr>
              <a:t>pp need?</a:t>
            </a:r>
            <a:endParaRPr lang="en-US" sz="4400" dirty="0"/>
          </a:p>
        </p:txBody>
      </p:sp>
      <p:sp>
        <p:nvSpPr>
          <p:cNvPr id="10" name="Rectangle 3">
            <a:extLst>
              <a:ext uri="{FF2B5EF4-FFF2-40B4-BE49-F238E27FC236}">
                <a16:creationId xmlns="" xmlns:a16="http://schemas.microsoft.com/office/drawing/2014/main" id="{FA2F19F9-C8D7-114F-8257-FB4D95438E3B}"/>
              </a:ext>
            </a:extLst>
          </p:cNvPr>
          <p:cNvSpPr txBox="1">
            <a:spLocks noChangeArrowheads="1"/>
          </p:cNvSpPr>
          <p:nvPr/>
        </p:nvSpPr>
        <p:spPr>
          <a:xfrm>
            <a:off x="676025" y="1406872"/>
            <a:ext cx="4972505" cy="279717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marR="0" lvl="0" indent="-2190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integrity</a:t>
            </a:r>
          </a:p>
          <a:p>
            <a:pPr marL="233363" marR="0" lvl="0" indent="-2190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some apps (e.g., file transfer, web transactions) require 100% reliable data transfer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other apps (e.g., audio) can tolerate some loss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="" xmlns:a16="http://schemas.microsoft.com/office/drawing/2014/main" id="{A728678F-8DEF-4046-89DA-20D9B309E935}"/>
              </a:ext>
            </a:extLst>
          </p:cNvPr>
          <p:cNvSpPr txBox="1">
            <a:spLocks noChangeArrowheads="1"/>
          </p:cNvSpPr>
          <p:nvPr/>
        </p:nvSpPr>
        <p:spPr>
          <a:xfrm>
            <a:off x="544999" y="4365808"/>
            <a:ext cx="5572612" cy="2443163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timing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some apps (e.g., Internet telephony, interactive games) require low delay to be “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effective”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="" xmlns:a16="http://schemas.microsoft.com/office/drawing/2014/main" id="{99205150-A642-0847-95C4-8C48A24DA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6691" y="1377376"/>
            <a:ext cx="4972505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throughput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some apps (e.g., multimedia) require minimum amount of throughput to be “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effective”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other apps (“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elastic apps”) make use of whatever throughput they get 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="" xmlns:a16="http://schemas.microsoft.com/office/drawing/2014/main" id="{5EA7119B-8447-E949-AF1B-51F99BABC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0666" y="4830189"/>
            <a:ext cx="4533593" cy="127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security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encryption, data integrity, …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="" xmlns:a16="http://schemas.microsoft.com/office/drawing/2014/main" id="{54A58A9F-013E-E14B-A97A-3F5139157A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21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Transport </a:t>
            </a:r>
            <a:r>
              <a:rPr lang="en-US" altLang="en-US" dirty="0">
                <a:ea typeface="ＭＳ Ｐゴシック" panose="020B0600070205080204" pitchFamily="34" charset="-128"/>
              </a:rPr>
              <a:t>s</a:t>
            </a:r>
            <a:r>
              <a:rPr lang="en-US" altLang="en-US" sz="4400" dirty="0">
                <a:ea typeface="ＭＳ Ｐゴシック" panose="020B0600070205080204" pitchFamily="34" charset="-128"/>
              </a:rPr>
              <a:t>ervice </a:t>
            </a:r>
            <a:r>
              <a:rPr lang="en-US" altLang="en-US" dirty="0">
                <a:ea typeface="ＭＳ Ｐゴシック" panose="020B0600070205080204" pitchFamily="34" charset="-128"/>
              </a:rPr>
              <a:t>r</a:t>
            </a:r>
            <a:r>
              <a:rPr lang="en-US" altLang="en-US" sz="4400" dirty="0">
                <a:ea typeface="ＭＳ Ｐゴシック" panose="020B0600070205080204" pitchFamily="34" charset="-128"/>
              </a:rPr>
              <a:t>equirements: common apps</a:t>
            </a:r>
            <a:endParaRPr lang="en-US" sz="4400" dirty="0"/>
          </a:p>
        </p:txBody>
      </p:sp>
      <p:sp>
        <p:nvSpPr>
          <p:cNvPr id="8" name="Text Box 3">
            <a:extLst>
              <a:ext uri="{FF2B5EF4-FFF2-40B4-BE49-F238E27FC236}">
                <a16:creationId xmlns="" xmlns:a16="http://schemas.microsoft.com/office/drawing/2014/main" id="{E374FB7B-D397-7246-99E8-CE483DFACD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30" y="1536174"/>
            <a:ext cx="3479735" cy="4722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application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file transfer/download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e-mail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Web documents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real-time audio/video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streaming audio/video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interactive games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text messaging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Text Box 4">
            <a:extLst>
              <a:ext uri="{FF2B5EF4-FFF2-40B4-BE49-F238E27FC236}">
                <a16:creationId xmlns="" xmlns:a16="http://schemas.microsoft.com/office/drawing/2014/main" id="{AFA70EB7-D6E6-AF43-A3B7-A903567063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7968" y="1539349"/>
            <a:ext cx="2009076" cy="4722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data loss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 loss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 loss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 loss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loss-tolerant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loss-tolerant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loss-tolerant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 loss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Text Box 5">
            <a:extLst>
              <a:ext uri="{FF2B5EF4-FFF2-40B4-BE49-F238E27FC236}">
                <a16:creationId xmlns="" xmlns:a16="http://schemas.microsoft.com/office/drawing/2014/main" id="{2B53E900-CFB4-8641-AD80-727AE9380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1692" y="1537762"/>
            <a:ext cx="3025344" cy="4722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throughput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elastic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elastic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elastic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audio: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5Kbps-1Mbps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video: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10Kbps-5Mbps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same as above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Kbps+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elastic</a:t>
            </a:r>
          </a:p>
        </p:txBody>
      </p:sp>
      <p:sp>
        <p:nvSpPr>
          <p:cNvPr id="16" name="Text Box 6">
            <a:extLst>
              <a:ext uri="{FF2B5EF4-FFF2-40B4-BE49-F238E27FC236}">
                <a16:creationId xmlns="" xmlns:a16="http://schemas.microsoft.com/office/drawing/2014/main" id="{7DDCF5FE-9982-C44D-9FFC-E56BA98BF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9064" y="1585760"/>
            <a:ext cx="2936433" cy="4722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time sensitive?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yes, 10’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 </a:t>
            </a:r>
            <a:r>
              <a:rPr kumimoji="0" lang="en-US" altLang="ja-JP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msec</a:t>
            </a:r>
            <a:endParaRPr kumimoji="0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yes, few secs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yes, 10’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 </a:t>
            </a:r>
            <a:r>
              <a:rPr kumimoji="0" lang="en-US" altLang="ja-JP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msec</a:t>
            </a:r>
            <a:endParaRPr kumimoji="0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yes and no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162228CC-A1AA-2642-A56E-E4F7B0293C25}"/>
              </a:ext>
            </a:extLst>
          </p:cNvPr>
          <p:cNvCxnSpPr/>
          <p:nvPr/>
        </p:nvCxnSpPr>
        <p:spPr>
          <a:xfrm>
            <a:off x="1931843" y="2115070"/>
            <a:ext cx="9382448" cy="0"/>
          </a:xfrm>
          <a:prstGeom prst="line">
            <a:avLst/>
          </a:prstGeom>
          <a:ln w="31750">
            <a:solidFill>
              <a:srgbClr val="0000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7E9224A1-0105-BB4F-B94B-90B305877290}"/>
              </a:ext>
            </a:extLst>
          </p:cNvPr>
          <p:cNvCxnSpPr/>
          <p:nvPr/>
        </p:nvCxnSpPr>
        <p:spPr>
          <a:xfrm>
            <a:off x="1939865" y="2900516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64A7C77C-B9C9-EE46-B426-55950F26169C}"/>
              </a:ext>
            </a:extLst>
          </p:cNvPr>
          <p:cNvCxnSpPr/>
          <p:nvPr/>
        </p:nvCxnSpPr>
        <p:spPr>
          <a:xfrm>
            <a:off x="1939865" y="3426882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75440764-46DB-324A-BB6F-3C97D7643878}"/>
              </a:ext>
            </a:extLst>
          </p:cNvPr>
          <p:cNvCxnSpPr/>
          <p:nvPr/>
        </p:nvCxnSpPr>
        <p:spPr>
          <a:xfrm>
            <a:off x="1939865" y="3871968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F40DC4FF-F8E4-5448-B459-EE842599FEE7}"/>
              </a:ext>
            </a:extLst>
          </p:cNvPr>
          <p:cNvCxnSpPr/>
          <p:nvPr/>
        </p:nvCxnSpPr>
        <p:spPr>
          <a:xfrm>
            <a:off x="1943100" y="4810618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EF59182A-878C-AA49-B17B-09494DE9E7C7}"/>
              </a:ext>
            </a:extLst>
          </p:cNvPr>
          <p:cNvCxnSpPr/>
          <p:nvPr/>
        </p:nvCxnSpPr>
        <p:spPr>
          <a:xfrm>
            <a:off x="1943876" y="5263991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DFFF0474-E5A5-BA49-A926-1DB9D2E63B31}"/>
              </a:ext>
            </a:extLst>
          </p:cNvPr>
          <p:cNvCxnSpPr/>
          <p:nvPr/>
        </p:nvCxnSpPr>
        <p:spPr>
          <a:xfrm>
            <a:off x="1943876" y="5745521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2">
            <a:extLst>
              <a:ext uri="{FF2B5EF4-FFF2-40B4-BE49-F238E27FC236}">
                <a16:creationId xmlns="" xmlns:a16="http://schemas.microsoft.com/office/drawing/2014/main" id="{DCA62624-6B99-2E4F-9C54-E08632D8D1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702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Internet </a:t>
            </a:r>
            <a:r>
              <a:rPr lang="en-US" altLang="en-US" dirty="0">
                <a:ea typeface="ＭＳ Ｐゴシック" panose="020B0600070205080204" pitchFamily="34" charset="-128"/>
              </a:rPr>
              <a:t>t</a:t>
            </a:r>
            <a:r>
              <a:rPr lang="en-US" altLang="en-US" sz="4400" dirty="0">
                <a:ea typeface="ＭＳ Ｐゴシック" panose="020B0600070205080204" pitchFamily="34" charset="-128"/>
              </a:rPr>
              <a:t>ransport protocols services</a:t>
            </a:r>
            <a:endParaRPr lang="en-US" sz="4400" dirty="0"/>
          </a:p>
        </p:txBody>
      </p:sp>
      <p:sp>
        <p:nvSpPr>
          <p:cNvPr id="17" name="Rectangle 3">
            <a:extLst>
              <a:ext uri="{FF2B5EF4-FFF2-40B4-BE49-F238E27FC236}">
                <a16:creationId xmlns="" xmlns:a16="http://schemas.microsoft.com/office/drawing/2014/main" id="{DDE501EC-BB63-AE43-9802-69590E95725F}"/>
              </a:ext>
            </a:extLst>
          </p:cNvPr>
          <p:cNvSpPr txBox="1">
            <a:spLocks noChangeArrowheads="1"/>
          </p:cNvSpPr>
          <p:nvPr/>
        </p:nvSpPr>
        <p:spPr>
          <a:xfrm>
            <a:off x="753320" y="1383910"/>
            <a:ext cx="6016137" cy="49530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TCP service: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reliable transport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between sending and receiving process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flow control: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sender won’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 overwhelm receiver 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congestion control: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throttle sender when network overloaded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connection-oriented: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setup required between client and server processes</a:t>
            </a:r>
          </a:p>
          <a:p>
            <a:r>
              <a:rPr lang="en-US" altLang="en-US" i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does not provide:</a:t>
            </a: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solidFill>
                  <a:prstClr val="black"/>
                </a:solidFill>
                <a:ea typeface="ＭＳ Ｐゴシック" panose="020B0600070205080204" pitchFamily="34" charset="-128"/>
              </a:rPr>
              <a:t>timing, minimum throughput guarantee, security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="" xmlns:a16="http://schemas.microsoft.com/office/drawing/2014/main" id="{385CB224-459F-9A46-AAC8-FC8111271826}"/>
              </a:ext>
            </a:extLst>
          </p:cNvPr>
          <p:cNvSpPr txBox="1">
            <a:spLocks noChangeArrowheads="1"/>
          </p:cNvSpPr>
          <p:nvPr/>
        </p:nvSpPr>
        <p:spPr>
          <a:xfrm>
            <a:off x="6924091" y="1395634"/>
            <a:ext cx="5038725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-3381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defRPr/>
            </a:pP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UDP service:</a:t>
            </a: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unreliable data transfer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between sending and receiving process</a:t>
            </a: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not provide: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reliability, flow control, congestion control, timing, throughput guarantee, security, or connection setup.</a:t>
            </a:r>
          </a:p>
        </p:txBody>
      </p:sp>
      <p:sp>
        <p:nvSpPr>
          <p:cNvPr id="19" name="Rectangle 4">
            <a:extLst>
              <a:ext uri="{FF2B5EF4-FFF2-40B4-BE49-F238E27FC236}">
                <a16:creationId xmlns="" xmlns:a16="http://schemas.microsoft.com/office/drawing/2014/main" id="{A063EBCE-3A03-8F4C-B279-46497740F45C}"/>
              </a:ext>
            </a:extLst>
          </p:cNvPr>
          <p:cNvSpPr txBox="1">
            <a:spLocks noChangeArrowheads="1"/>
          </p:cNvSpPr>
          <p:nvPr/>
        </p:nvSpPr>
        <p:spPr>
          <a:xfrm>
            <a:off x="7316721" y="5388865"/>
            <a:ext cx="3651156" cy="1259644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Q: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bother? 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there a UDP?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="" xmlns:a16="http://schemas.microsoft.com/office/drawing/2014/main" id="{F16E5A18-9D2E-8A4C-A214-8B012F3309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88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  <p:bldP spid="18" grpId="0" uiExpand="1" build="p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Internet applications, and transport protocols</a:t>
            </a:r>
            <a:endParaRPr lang="en-US" sz="4400" dirty="0"/>
          </a:p>
        </p:txBody>
      </p:sp>
      <p:sp>
        <p:nvSpPr>
          <p:cNvPr id="8" name="Text Box 3">
            <a:extLst>
              <a:ext uri="{FF2B5EF4-FFF2-40B4-BE49-F238E27FC236}">
                <a16:creationId xmlns="" xmlns:a16="http://schemas.microsoft.com/office/drawing/2014/main" id="{E374FB7B-D397-7246-99E8-CE483DFACD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30" y="1536174"/>
            <a:ext cx="3479735" cy="4248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application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file transfer/download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e-mail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Web documents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Internet telephony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streaming audio/video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interactive games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162228CC-A1AA-2642-A56E-E4F7B0293C25}"/>
              </a:ext>
            </a:extLst>
          </p:cNvPr>
          <p:cNvCxnSpPr/>
          <p:nvPr/>
        </p:nvCxnSpPr>
        <p:spPr>
          <a:xfrm>
            <a:off x="1931843" y="2115070"/>
            <a:ext cx="9382448" cy="0"/>
          </a:xfrm>
          <a:prstGeom prst="line">
            <a:avLst/>
          </a:prstGeom>
          <a:ln w="31750">
            <a:solidFill>
              <a:srgbClr val="0000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7E9224A1-0105-BB4F-B94B-90B305877290}"/>
              </a:ext>
            </a:extLst>
          </p:cNvPr>
          <p:cNvCxnSpPr/>
          <p:nvPr/>
        </p:nvCxnSpPr>
        <p:spPr>
          <a:xfrm>
            <a:off x="1939865" y="2900516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64A7C77C-B9C9-EE46-B426-55950F26169C}"/>
              </a:ext>
            </a:extLst>
          </p:cNvPr>
          <p:cNvCxnSpPr/>
          <p:nvPr/>
        </p:nvCxnSpPr>
        <p:spPr>
          <a:xfrm>
            <a:off x="1939865" y="3426882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75440764-46DB-324A-BB6F-3C97D7643878}"/>
              </a:ext>
            </a:extLst>
          </p:cNvPr>
          <p:cNvCxnSpPr/>
          <p:nvPr/>
        </p:nvCxnSpPr>
        <p:spPr>
          <a:xfrm>
            <a:off x="1939865" y="3871968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F40DC4FF-F8E4-5448-B459-EE842599FEE7}"/>
              </a:ext>
            </a:extLst>
          </p:cNvPr>
          <p:cNvCxnSpPr/>
          <p:nvPr/>
        </p:nvCxnSpPr>
        <p:spPr>
          <a:xfrm>
            <a:off x="1943100" y="4810618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EF59182A-878C-AA49-B17B-09494DE9E7C7}"/>
              </a:ext>
            </a:extLst>
          </p:cNvPr>
          <p:cNvCxnSpPr/>
          <p:nvPr/>
        </p:nvCxnSpPr>
        <p:spPr>
          <a:xfrm>
            <a:off x="1943876" y="5263991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DFFF0474-E5A5-BA49-A926-1DB9D2E63B31}"/>
              </a:ext>
            </a:extLst>
          </p:cNvPr>
          <p:cNvCxnSpPr/>
          <p:nvPr/>
        </p:nvCxnSpPr>
        <p:spPr>
          <a:xfrm>
            <a:off x="1943876" y="5745521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4">
            <a:extLst>
              <a:ext uri="{FF2B5EF4-FFF2-40B4-BE49-F238E27FC236}">
                <a16:creationId xmlns="" xmlns:a16="http://schemas.microsoft.com/office/drawing/2014/main" id="{5B1BE3BE-D970-9F49-A4D6-24B7C05F2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021" y="1113609"/>
            <a:ext cx="4019427" cy="51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application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layer protocol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FTP [RFC 959]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SMTP [RFC 5321]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HTTP 1.1 [RFC 7320]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SIP [RFC 3261], RTP [RFC 3550], or proprietary HTTP [RFC 7320], DASH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WOW, FPS (proprietary)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/>
            </a:r>
            <a:b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</a:b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" name="Text Box 3">
            <a:extLst>
              <a:ext uri="{FF2B5EF4-FFF2-40B4-BE49-F238E27FC236}">
                <a16:creationId xmlns="" xmlns:a16="http://schemas.microsoft.com/office/drawing/2014/main" id="{EC200A6A-DCEC-4843-B6A0-ED8F92661D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7541" y="1566040"/>
            <a:ext cx="2914772" cy="4248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transport protocol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TCP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TCP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TCP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TCP or UDP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TCP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UDP or TCP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="" xmlns:a16="http://schemas.microsoft.com/office/drawing/2014/main" id="{93C3B59E-F3F5-494A-B878-7AC0C33A9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292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An application-layer </a:t>
            </a:r>
            <a:r>
              <a:rPr lang="en-US" altLang="en-US" dirty="0">
                <a:ea typeface="ＭＳ Ｐゴシック" panose="020B0600070205080204" pitchFamily="34" charset="-128"/>
              </a:rPr>
              <a:t>p</a:t>
            </a:r>
            <a:r>
              <a:rPr lang="en-US" altLang="en-US" sz="4400" dirty="0">
                <a:ea typeface="ＭＳ Ｐゴシック" panose="020B0600070205080204" pitchFamily="34" charset="-128"/>
              </a:rPr>
              <a:t>rotocol </a:t>
            </a:r>
            <a:r>
              <a:rPr lang="en-US" altLang="en-US" dirty="0">
                <a:ea typeface="ＭＳ Ｐゴシック" panose="020B0600070205080204" pitchFamily="34" charset="-128"/>
              </a:rPr>
              <a:t>d</a:t>
            </a:r>
            <a:r>
              <a:rPr lang="en-US" altLang="en-US" sz="4400" dirty="0">
                <a:ea typeface="ＭＳ Ｐゴシック" panose="020B0600070205080204" pitchFamily="34" charset="-128"/>
              </a:rPr>
              <a:t>efines:</a:t>
            </a:r>
            <a:endParaRPr lang="en-US" sz="4400" dirty="0"/>
          </a:p>
        </p:txBody>
      </p:sp>
      <p:sp>
        <p:nvSpPr>
          <p:cNvPr id="7" name="Rectangle 3">
            <a:extLst>
              <a:ext uri="{FF2B5EF4-FFF2-40B4-BE49-F238E27FC236}">
                <a16:creationId xmlns="" xmlns:a16="http://schemas.microsoft.com/office/drawing/2014/main" id="{8251B37A-10ED-6C4A-A5F1-4B1BE824E86A}"/>
              </a:ext>
            </a:extLst>
          </p:cNvPr>
          <p:cNvSpPr txBox="1">
            <a:spLocks noChangeArrowheads="1"/>
          </p:cNvSpPr>
          <p:nvPr/>
        </p:nvSpPr>
        <p:spPr>
          <a:xfrm>
            <a:off x="759182" y="1464838"/>
            <a:ext cx="5297309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types of messages exchanged, 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e.g., request, response 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message syntax: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what fields in messages &amp; how fields are delineated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message semantics 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meaning of information in fields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rules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for when and how processes send &amp; respond to messages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E3FA004C-2235-334F-8814-1F36401D2A86}"/>
              </a:ext>
            </a:extLst>
          </p:cNvPr>
          <p:cNvSpPr txBox="1">
            <a:spLocks noChangeArrowheads="1"/>
          </p:cNvSpPr>
          <p:nvPr/>
        </p:nvSpPr>
        <p:spPr>
          <a:xfrm>
            <a:off x="6555631" y="1474670"/>
            <a:ext cx="4758660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open protocols: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defined in RFCs, everyone has access to protocol definition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allows for interoperability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e.g., HTTP, SMTP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proprietary protocols: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e.g., Skype, Zoom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="" xmlns:a16="http://schemas.microsoft.com/office/drawing/2014/main" id="{2BFE3DF4-2D02-7D4F-B76E-99CD4324F9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33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/>
          <a:lstStyle/>
          <a:p>
            <a:r>
              <a:rPr lang="en-US" altLang="en-US" dirty="0">
                <a:cs typeface="Calibri" panose="020F0502020204030204" pitchFamily="34" charset="0"/>
              </a:rPr>
              <a:t>Application layer: overview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="" xmlns:a16="http://schemas.microsoft.com/office/drawing/2014/main" id="{80CCA17D-ECA8-CE46-82AC-A0AF8C3B62BD}"/>
              </a:ext>
            </a:extLst>
          </p:cNvPr>
          <p:cNvSpPr txBox="1">
            <a:spLocks/>
          </p:cNvSpPr>
          <p:nvPr/>
        </p:nvSpPr>
        <p:spPr>
          <a:xfrm>
            <a:off x="809242" y="1870563"/>
            <a:ext cx="5309184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1638" indent="-401638">
              <a:buClr>
                <a:schemeClr val="bg1">
                  <a:lumMod val="7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Principles of network applications</a:t>
            </a:r>
          </a:p>
          <a:p>
            <a:pPr marL="401638" indent="-401638">
              <a:defRPr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Web and HTTP</a:t>
            </a:r>
          </a:p>
          <a:p>
            <a:pPr marL="401638" indent="-401638">
              <a:buClr>
                <a:schemeClr val="bg1">
                  <a:lumMod val="7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E-mail, SMTP, IMAP</a:t>
            </a:r>
          </a:p>
          <a:p>
            <a:pPr marL="401638" indent="-401638">
              <a:buClr>
                <a:schemeClr val="bg1">
                  <a:lumMod val="7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Domain Name System DNS</a:t>
            </a:r>
          </a:p>
          <a:p>
            <a:endParaRPr lang="en-US" dirty="0"/>
          </a:p>
        </p:txBody>
      </p:sp>
      <p:sp>
        <p:nvSpPr>
          <p:cNvPr id="11" name="Rectangle 4">
            <a:extLst>
              <a:ext uri="{FF2B5EF4-FFF2-40B4-BE49-F238E27FC236}">
                <a16:creationId xmlns="" xmlns:a16="http://schemas.microsoft.com/office/drawing/2014/main" id="{5FE695BD-369F-8C4A-ACAD-42671E1C0719}"/>
              </a:ext>
            </a:extLst>
          </p:cNvPr>
          <p:cNvSpPr txBox="1">
            <a:spLocks noChangeArrowheads="1"/>
          </p:cNvSpPr>
          <p:nvPr/>
        </p:nvSpPr>
        <p:spPr>
          <a:xfrm>
            <a:off x="6557554" y="1422888"/>
            <a:ext cx="5405262" cy="4799013"/>
          </a:xfrm>
          <a:prstGeom prst="rect">
            <a:avLst/>
          </a:prstGeom>
        </p:spPr>
        <p:txBody>
          <a:bodyPr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250" indent="-349250"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</a:rPr>
              <a:t>P2P applications</a:t>
            </a:r>
          </a:p>
          <a:p>
            <a:pPr marL="349250" indent="-349250"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</a:rPr>
              <a:t>video streaming and content distribution networks</a:t>
            </a:r>
          </a:p>
          <a:p>
            <a:pPr marL="349250" indent="-349250"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</a:rPr>
              <a:t>socket programming with UDP and TCP</a:t>
            </a:r>
          </a:p>
          <a:p>
            <a:pPr>
              <a:buFont typeface="Wingdings" pitchFamily="2" charset="2"/>
              <a:buNone/>
            </a:pPr>
            <a:endParaRPr lang="en-US" alt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B8A7DC3-C885-F84E-9572-316B74643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Application Layer: 2-</a:t>
            </a:r>
            <a:fld id="{C4204591-24BD-A542-B9D5-F8D8A88D2FEE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7" descr="Kurose&amp;Ross 8th edition photo">
            <a:extLst>
              <a:ext uri="{FF2B5EF4-FFF2-40B4-BE49-F238E27FC236}">
                <a16:creationId xmlns="" xmlns:a16="http://schemas.microsoft.com/office/drawing/2014/main" id="{95F7992F-0B40-8A40-9C6C-9B0007DB8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391" y="4125913"/>
            <a:ext cx="3087757" cy="231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37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Web and HTTP</a:t>
            </a:r>
            <a:endParaRPr lang="en-US" sz="4400" dirty="0"/>
          </a:p>
        </p:txBody>
      </p:sp>
      <p:sp>
        <p:nvSpPr>
          <p:cNvPr id="8" name="Rectangle 3">
            <a:extLst>
              <a:ext uri="{FF2B5EF4-FFF2-40B4-BE49-F238E27FC236}">
                <a16:creationId xmlns="" xmlns:a16="http://schemas.microsoft.com/office/drawing/2014/main" id="{2AB7AFB9-05B7-8F45-B2AB-A2B2DBC22CCE}"/>
              </a:ext>
            </a:extLst>
          </p:cNvPr>
          <p:cNvSpPr txBox="1">
            <a:spLocks noChangeArrowheads="1"/>
          </p:cNvSpPr>
          <p:nvPr/>
        </p:nvSpPr>
        <p:spPr>
          <a:xfrm>
            <a:off x="669395" y="1559756"/>
            <a:ext cx="10774192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First, a quick review…</a:t>
            </a:r>
          </a:p>
          <a:p>
            <a:pPr marL="460375" marR="0" lvl="0" indent="-330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web page consists of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objects,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each of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which can be stored on different Web servers</a:t>
            </a:r>
          </a:p>
          <a:p>
            <a:pPr marL="460375" marR="0" lvl="0" indent="-330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object can be HTML file, JPEG image, Java applet, audio file,…</a:t>
            </a:r>
          </a:p>
          <a:p>
            <a:pPr marL="460375" marR="0" lvl="0" indent="-330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web page consists of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base HTML-file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which includes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several referenced objects, each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addressable by a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URL,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e.g.,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3" name="Group 10">
            <a:extLst>
              <a:ext uri="{FF2B5EF4-FFF2-40B4-BE49-F238E27FC236}">
                <a16:creationId xmlns="" xmlns:a16="http://schemas.microsoft.com/office/drawing/2014/main" id="{A0C8A734-DC35-F347-AF3E-C7E64B7D785E}"/>
              </a:ext>
            </a:extLst>
          </p:cNvPr>
          <p:cNvGrpSpPr>
            <a:grpSpLocks/>
          </p:cNvGrpSpPr>
          <p:nvPr/>
        </p:nvGrpSpPr>
        <p:grpSpPr bwMode="auto">
          <a:xfrm>
            <a:off x="2463366" y="4853073"/>
            <a:ext cx="6835775" cy="1144588"/>
            <a:chOff x="788" y="2955"/>
            <a:chExt cx="4306" cy="721"/>
          </a:xfrm>
        </p:grpSpPr>
        <p:sp>
          <p:nvSpPr>
            <p:cNvPr id="14" name="Text Box 5">
              <a:extLst>
                <a:ext uri="{FF2B5EF4-FFF2-40B4-BE49-F238E27FC236}">
                  <a16:creationId xmlns="" xmlns:a16="http://schemas.microsoft.com/office/drawing/2014/main" id="{07B49400-3628-264C-8D3A-69378F85C8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" y="2955"/>
              <a:ext cx="418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panose="020B0600070205080204" pitchFamily="34" charset="-128"/>
                  <a:cs typeface="+mn-cs"/>
                </a:rPr>
                <a:t>www.someschool.edu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panose="020B0600070205080204" pitchFamily="34" charset="-128"/>
                  <a:cs typeface="+mn-cs"/>
                </a:rPr>
                <a:t>/</a:t>
              </a:r>
              <a:r>
                <a:rPr kumimoji="0" lang="en-US" alt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panose="020B0600070205080204" pitchFamily="34" charset="-128"/>
                  <a:cs typeface="+mn-cs"/>
                </a:rPr>
                <a:t>someDept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panose="020B0600070205080204" pitchFamily="34" charset="-128"/>
                  <a:cs typeface="+mn-cs"/>
                </a:rPr>
                <a:t>/</a:t>
              </a:r>
              <a:r>
                <a:rPr kumimoji="0" lang="en-US" alt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panose="020B0600070205080204" pitchFamily="34" charset="-128"/>
                  <a:cs typeface="+mn-cs"/>
                </a:rPr>
                <a:t>pic.gif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" name="AutoShape 6">
              <a:extLst>
                <a:ext uri="{FF2B5EF4-FFF2-40B4-BE49-F238E27FC236}">
                  <a16:creationId xmlns="" xmlns:a16="http://schemas.microsoft.com/office/drawing/2014/main" id="{5B0BF68B-EFB6-904F-A81E-8D4DB716D3BA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1821" y="2281"/>
              <a:ext cx="57" cy="2083"/>
            </a:xfrm>
            <a:prstGeom prst="leftBrace">
              <a:avLst>
                <a:gd name="adj1" fmla="val 304532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" name="AutoShape 7">
              <a:extLst>
                <a:ext uri="{FF2B5EF4-FFF2-40B4-BE49-F238E27FC236}">
                  <a16:creationId xmlns="" xmlns:a16="http://schemas.microsoft.com/office/drawing/2014/main" id="{BF004AC2-43AC-6449-B799-0D73A5E5822D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4024" y="2277"/>
              <a:ext cx="57" cy="2083"/>
            </a:xfrm>
            <a:prstGeom prst="leftBrace">
              <a:avLst>
                <a:gd name="adj1" fmla="val 304532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" name="Text Box 8">
              <a:extLst>
                <a:ext uri="{FF2B5EF4-FFF2-40B4-BE49-F238E27FC236}">
                  <a16:creationId xmlns="" xmlns:a16="http://schemas.microsoft.com/office/drawing/2014/main" id="{4D5B851A-267A-1546-B45E-931C3F7AF0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9" y="3388"/>
              <a:ext cx="101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host name</a:t>
              </a:r>
            </a:p>
          </p:txBody>
        </p:sp>
        <p:sp>
          <p:nvSpPr>
            <p:cNvPr id="18" name="Text Box 9">
              <a:extLst>
                <a:ext uri="{FF2B5EF4-FFF2-40B4-BE49-F238E27FC236}">
                  <a16:creationId xmlns="" xmlns:a16="http://schemas.microsoft.com/office/drawing/2014/main" id="{4EA9C80E-6BB3-B44E-A522-3C7B027B4C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5" y="3338"/>
              <a:ext cx="10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path</a:t>
              </a: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902030302020204" pitchFamily="66" charset="0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name</a:t>
              </a:r>
            </a:p>
          </p:txBody>
        </p:sp>
      </p:grpSp>
      <p:sp>
        <p:nvSpPr>
          <p:cNvPr id="10" name="Slide Number Placeholder 2">
            <a:extLst>
              <a:ext uri="{FF2B5EF4-FFF2-40B4-BE49-F238E27FC236}">
                <a16:creationId xmlns="" xmlns:a16="http://schemas.microsoft.com/office/drawing/2014/main" id="{31E9D565-6810-E44B-9B1D-6FAB7B7F8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72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HTTP overview</a:t>
            </a:r>
            <a:endParaRPr lang="en-US" sz="4400" dirty="0"/>
          </a:p>
        </p:txBody>
      </p:sp>
      <p:sp>
        <p:nvSpPr>
          <p:cNvPr id="71" name="Rectangle 3">
            <a:extLst>
              <a:ext uri="{FF2B5EF4-FFF2-40B4-BE49-F238E27FC236}">
                <a16:creationId xmlns="" xmlns:a16="http://schemas.microsoft.com/office/drawing/2014/main" id="{D0A9535F-9718-644A-A429-D02A2397C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849" y="1608374"/>
            <a:ext cx="5988172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HTTP: hypertext transfer protocol</a:t>
            </a:r>
          </a:p>
          <a:p>
            <a:pPr marL="342900" marR="0" lvl="0" indent="-342900" algn="l" defTabSz="914400" rtl="0" eaLnBrk="0" fontAlgn="base" latinLnBrk="0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Web’</a:t>
            </a:r>
            <a:r>
              <a:rPr kumimoji="0" lang="en-US" altLang="ja-JP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 application-layer protocol</a:t>
            </a:r>
          </a:p>
          <a:p>
            <a:pPr marL="342900" marR="0" lvl="0" indent="-342900" algn="l" defTabSz="914400" rtl="0" eaLnBrk="0" fontAlgn="base" latinLnBrk="0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client/server model:</a:t>
            </a:r>
          </a:p>
          <a:p>
            <a:pPr marL="685800" marR="0" lvl="1" indent="-228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client</a:t>
            </a:r>
            <a:r>
              <a:rPr kumimoji="0" lang="en-US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:</a:t>
            </a: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browser that requests, receives, (using HTTP protocol) and </a:t>
            </a:r>
            <a:r>
              <a:rPr kumimoji="0" lang="ja-JP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“</a:t>
            </a:r>
            <a:r>
              <a:rPr kumimoji="0" lang="en-US" altLang="ja-JP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displays</a:t>
            </a:r>
            <a:r>
              <a:rPr kumimoji="0" lang="ja-JP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”</a:t>
            </a:r>
            <a:r>
              <a:rPr kumimoji="0" lang="en-US" altLang="ja-JP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Web objects </a:t>
            </a:r>
          </a:p>
          <a:p>
            <a:pPr marL="685800" marR="0" lvl="1" indent="-228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server:</a:t>
            </a: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Web server sends (using HTTP protocol) objects in response to requests</a:t>
            </a:r>
          </a:p>
          <a:p>
            <a:pPr marL="342900" marR="0" lvl="0" indent="-342900" algn="l" defTabSz="914400" rtl="0" eaLnBrk="0" fontAlgn="base" latinLnBrk="0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None/>
              <a:tabLst/>
              <a:defRPr/>
            </a:pPr>
            <a:endParaRPr kumimoji="0" lang="en-US" altLang="en-US" sz="3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p:grpSp>
        <p:nvGrpSpPr>
          <p:cNvPr id="75" name="Group 35">
            <a:extLst>
              <a:ext uri="{FF2B5EF4-FFF2-40B4-BE49-F238E27FC236}">
                <a16:creationId xmlns="" xmlns:a16="http://schemas.microsoft.com/office/drawing/2014/main" id="{9F18C3DA-1F75-254F-8252-0752283DD6D8}"/>
              </a:ext>
            </a:extLst>
          </p:cNvPr>
          <p:cNvGrpSpPr>
            <a:grpSpLocks/>
          </p:cNvGrpSpPr>
          <p:nvPr/>
        </p:nvGrpSpPr>
        <p:grpSpPr bwMode="auto">
          <a:xfrm>
            <a:off x="8129954" y="2391117"/>
            <a:ext cx="2101850" cy="946150"/>
            <a:chOff x="3640" y="1346"/>
            <a:chExt cx="1324" cy="596"/>
          </a:xfrm>
        </p:grpSpPr>
        <p:sp>
          <p:nvSpPr>
            <p:cNvPr id="76" name="Line 19">
              <a:extLst>
                <a:ext uri="{FF2B5EF4-FFF2-40B4-BE49-F238E27FC236}">
                  <a16:creationId xmlns="" xmlns:a16="http://schemas.microsoft.com/office/drawing/2014/main" id="{32A5B725-224A-8641-84D7-5E247267A8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0" y="1346"/>
              <a:ext cx="1324" cy="59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7" name="Text Box 24">
              <a:extLst>
                <a:ext uri="{FF2B5EF4-FFF2-40B4-BE49-F238E27FC236}">
                  <a16:creationId xmlns="" xmlns:a16="http://schemas.microsoft.com/office/drawing/2014/main" id="{AFF1AA49-1EC5-FD4D-A4C7-4E97FBE86C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422049">
              <a:off x="3860" y="1445"/>
              <a:ext cx="9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HTTP request</a:t>
              </a: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78" name="Group 36">
            <a:extLst>
              <a:ext uri="{FF2B5EF4-FFF2-40B4-BE49-F238E27FC236}">
                <a16:creationId xmlns="" xmlns:a16="http://schemas.microsoft.com/office/drawing/2014/main" id="{CCF7DC4F-F784-E14E-9279-0C9C13F3B891}"/>
              </a:ext>
            </a:extLst>
          </p:cNvPr>
          <p:cNvGrpSpPr>
            <a:grpSpLocks/>
          </p:cNvGrpSpPr>
          <p:nvPr/>
        </p:nvGrpSpPr>
        <p:grpSpPr bwMode="auto">
          <a:xfrm>
            <a:off x="8241079" y="2599080"/>
            <a:ext cx="1971675" cy="904875"/>
            <a:chOff x="4141" y="394"/>
            <a:chExt cx="1242" cy="570"/>
          </a:xfrm>
        </p:grpSpPr>
        <p:sp>
          <p:nvSpPr>
            <p:cNvPr id="79" name="Line 20">
              <a:extLst>
                <a:ext uri="{FF2B5EF4-FFF2-40B4-BE49-F238E27FC236}">
                  <a16:creationId xmlns="" xmlns:a16="http://schemas.microsoft.com/office/drawing/2014/main" id="{162E51BA-C1E2-004B-832B-C97F73DD43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141" y="394"/>
              <a:ext cx="1242" cy="57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0" name="Text Box 26">
              <a:extLst>
                <a:ext uri="{FF2B5EF4-FFF2-40B4-BE49-F238E27FC236}">
                  <a16:creationId xmlns="" xmlns:a16="http://schemas.microsoft.com/office/drawing/2014/main" id="{8A281BFE-8385-CA42-BA62-2631AB1C4B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411598">
              <a:off x="4304" y="706"/>
              <a:ext cx="10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HTTP response</a:t>
              </a: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81" name="Group 37">
            <a:extLst>
              <a:ext uri="{FF2B5EF4-FFF2-40B4-BE49-F238E27FC236}">
                <a16:creationId xmlns="" xmlns:a16="http://schemas.microsoft.com/office/drawing/2014/main" id="{75AC8EC6-FB97-154F-8581-1A51362C9E51}"/>
              </a:ext>
            </a:extLst>
          </p:cNvPr>
          <p:cNvGrpSpPr>
            <a:grpSpLocks/>
          </p:cNvGrpSpPr>
          <p:nvPr/>
        </p:nvGrpSpPr>
        <p:grpSpPr bwMode="auto">
          <a:xfrm rot="-3183056">
            <a:off x="8106142" y="3884955"/>
            <a:ext cx="2101850" cy="946150"/>
            <a:chOff x="3640" y="1346"/>
            <a:chExt cx="1324" cy="596"/>
          </a:xfrm>
        </p:grpSpPr>
        <p:sp>
          <p:nvSpPr>
            <p:cNvPr id="82" name="Line 19">
              <a:extLst>
                <a:ext uri="{FF2B5EF4-FFF2-40B4-BE49-F238E27FC236}">
                  <a16:creationId xmlns="" xmlns:a16="http://schemas.microsoft.com/office/drawing/2014/main" id="{69FABD09-8D01-A244-A69C-7220481CAE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0" y="1346"/>
              <a:ext cx="1324" cy="59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3" name="Text Box 24">
              <a:extLst>
                <a:ext uri="{FF2B5EF4-FFF2-40B4-BE49-F238E27FC236}">
                  <a16:creationId xmlns="" xmlns:a16="http://schemas.microsoft.com/office/drawing/2014/main" id="{96F64D17-51D6-0A4A-BDA6-07C403F438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422049">
              <a:off x="3860" y="1445"/>
              <a:ext cx="9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HTTP request</a:t>
              </a: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84" name="Group 40">
            <a:extLst>
              <a:ext uri="{FF2B5EF4-FFF2-40B4-BE49-F238E27FC236}">
                <a16:creationId xmlns="" xmlns:a16="http://schemas.microsoft.com/office/drawing/2014/main" id="{B9736B82-D8C5-DA43-B8F2-093DA6AB6E5D}"/>
              </a:ext>
            </a:extLst>
          </p:cNvPr>
          <p:cNvGrpSpPr>
            <a:grpSpLocks/>
          </p:cNvGrpSpPr>
          <p:nvPr/>
        </p:nvGrpSpPr>
        <p:grpSpPr bwMode="auto">
          <a:xfrm rot="-3264937">
            <a:off x="8152179" y="4124667"/>
            <a:ext cx="1971675" cy="904875"/>
            <a:chOff x="4141" y="394"/>
            <a:chExt cx="1242" cy="570"/>
          </a:xfrm>
        </p:grpSpPr>
        <p:sp>
          <p:nvSpPr>
            <p:cNvPr id="85" name="Line 20">
              <a:extLst>
                <a:ext uri="{FF2B5EF4-FFF2-40B4-BE49-F238E27FC236}">
                  <a16:creationId xmlns="" xmlns:a16="http://schemas.microsoft.com/office/drawing/2014/main" id="{1D55C3D5-A428-CC44-8B43-7C6CB47D04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141" y="394"/>
              <a:ext cx="1242" cy="57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6" name="Text Box 26">
              <a:extLst>
                <a:ext uri="{FF2B5EF4-FFF2-40B4-BE49-F238E27FC236}">
                  <a16:creationId xmlns="" xmlns:a16="http://schemas.microsoft.com/office/drawing/2014/main" id="{98847E99-AF68-1F43-AC46-9AD80D6458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411598">
              <a:off x="4304" y="706"/>
              <a:ext cx="10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HTTP response</a:t>
              </a: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067724E3-B9EF-784C-81CF-0208D90CEEBE}"/>
              </a:ext>
            </a:extLst>
          </p:cNvPr>
          <p:cNvGrpSpPr/>
          <p:nvPr/>
        </p:nvGrpSpPr>
        <p:grpSpPr>
          <a:xfrm>
            <a:off x="7046475" y="4540592"/>
            <a:ext cx="2210665" cy="1578194"/>
            <a:chOff x="7046475" y="4540592"/>
            <a:chExt cx="2210665" cy="1578194"/>
          </a:xfrm>
        </p:grpSpPr>
        <p:sp>
          <p:nvSpPr>
            <p:cNvPr id="74" name="Text Box 23">
              <a:extLst>
                <a:ext uri="{FF2B5EF4-FFF2-40B4-BE49-F238E27FC236}">
                  <a16:creationId xmlns="" xmlns:a16="http://schemas.microsoft.com/office/drawing/2014/main" id="{61B2A806-9EFC-9449-97BE-336492E830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46475" y="5472455"/>
              <a:ext cx="2210665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iPhone running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Safari browser</a:t>
              </a:r>
              <a:endParaRPr kumimoji="0" lang="en-US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pic>
          <p:nvPicPr>
            <p:cNvPr id="87" name="Picture 43" descr="iphone_stylized_small">
              <a:extLst>
                <a:ext uri="{FF2B5EF4-FFF2-40B4-BE49-F238E27FC236}">
                  <a16:creationId xmlns="" xmlns:a16="http://schemas.microsoft.com/office/drawing/2014/main" id="{D1E934F1-FF6C-B341-A221-38110724A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4179" y="4540592"/>
              <a:ext cx="382588" cy="917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E5E3F8E5-5BB6-9F4D-BD7D-96E3FCFF937E}"/>
              </a:ext>
            </a:extLst>
          </p:cNvPr>
          <p:cNvGrpSpPr/>
          <p:nvPr/>
        </p:nvGrpSpPr>
        <p:grpSpPr>
          <a:xfrm>
            <a:off x="6584832" y="1722780"/>
            <a:ext cx="2270564" cy="1610628"/>
            <a:chOff x="6584832" y="1722780"/>
            <a:chExt cx="2270564" cy="1610628"/>
          </a:xfrm>
        </p:grpSpPr>
        <p:sp>
          <p:nvSpPr>
            <p:cNvPr id="72" name="Text Box 7">
              <a:extLst>
                <a:ext uri="{FF2B5EF4-FFF2-40B4-BE49-F238E27FC236}">
                  <a16:creationId xmlns="" xmlns:a16="http://schemas.microsoft.com/office/drawing/2014/main" id="{EE5DED9F-E1C4-F34D-899C-5E5BAFDADC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84832" y="2687077"/>
              <a:ext cx="2270564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PC running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Firefox browser</a:t>
              </a:r>
              <a:endParaRPr kumimoji="0" lang="en-US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88" name="Group 44">
              <a:extLst>
                <a:ext uri="{FF2B5EF4-FFF2-40B4-BE49-F238E27FC236}">
                  <a16:creationId xmlns="" xmlns:a16="http://schemas.microsoft.com/office/drawing/2014/main" id="{9EAD6FC3-A72E-8241-AA6C-FE53B680C4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9192" y="1722780"/>
              <a:ext cx="1066800" cy="1079500"/>
              <a:chOff x="-44" y="1473"/>
              <a:chExt cx="981" cy="1105"/>
            </a:xfrm>
          </p:grpSpPr>
          <p:pic>
            <p:nvPicPr>
              <p:cNvPr id="89" name="Picture 45" descr="desktop_computer_stylized_medium">
                <a:extLst>
                  <a:ext uri="{FF2B5EF4-FFF2-40B4-BE49-F238E27FC236}">
                    <a16:creationId xmlns="" xmlns:a16="http://schemas.microsoft.com/office/drawing/2014/main" id="{1ADDC1FA-6D07-3F4E-8F74-21843504B2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0" name="Freeform 46">
                <a:extLst>
                  <a:ext uri="{FF2B5EF4-FFF2-40B4-BE49-F238E27FC236}">
                    <a16:creationId xmlns="" xmlns:a16="http://schemas.microsoft.com/office/drawing/2014/main" id="{42A6104A-05E4-B94E-8AC8-1F8524B85F7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046FA54E-9DBE-BF46-9FA4-0BD5D56FE85D}"/>
              </a:ext>
            </a:extLst>
          </p:cNvPr>
          <p:cNvGrpSpPr/>
          <p:nvPr/>
        </p:nvGrpSpPr>
        <p:grpSpPr>
          <a:xfrm>
            <a:off x="9655810" y="2888005"/>
            <a:ext cx="2414547" cy="2197950"/>
            <a:chOff x="9655810" y="2888005"/>
            <a:chExt cx="2414547" cy="2197950"/>
          </a:xfrm>
        </p:grpSpPr>
        <p:sp>
          <p:nvSpPr>
            <p:cNvPr id="73" name="Text Box 9">
              <a:extLst>
                <a:ext uri="{FF2B5EF4-FFF2-40B4-BE49-F238E27FC236}">
                  <a16:creationId xmlns="" xmlns:a16="http://schemas.microsoft.com/office/drawing/2014/main" id="{1DB0406D-8424-A242-88CD-CF99DD0C82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55810" y="4162625"/>
              <a:ext cx="2414547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server running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Apache Web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server</a:t>
              </a:r>
              <a:endParaRPr kumimoji="0" lang="en-US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91" name="Group 47">
              <a:extLst>
                <a:ext uri="{FF2B5EF4-FFF2-40B4-BE49-F238E27FC236}">
                  <a16:creationId xmlns="" xmlns:a16="http://schemas.microsoft.com/office/drawing/2014/main" id="{1578750D-9ADE-FF47-A035-3F58F7F95E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30217" y="2888005"/>
              <a:ext cx="695325" cy="1282700"/>
              <a:chOff x="4140" y="429"/>
              <a:chExt cx="1425" cy="2396"/>
            </a:xfrm>
          </p:grpSpPr>
          <p:sp>
            <p:nvSpPr>
              <p:cNvPr id="92" name="Freeform 48">
                <a:extLst>
                  <a:ext uri="{FF2B5EF4-FFF2-40B4-BE49-F238E27FC236}">
                    <a16:creationId xmlns="" xmlns:a16="http://schemas.microsoft.com/office/drawing/2014/main" id="{30FC1D0E-933E-6B40-9A42-0E97172384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93" name="Rectangle 49">
                <a:extLst>
                  <a:ext uri="{FF2B5EF4-FFF2-40B4-BE49-F238E27FC236}">
                    <a16:creationId xmlns="" xmlns:a16="http://schemas.microsoft.com/office/drawing/2014/main" id="{B5655423-6CF0-CD49-B3A9-063B782C1F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5" y="429"/>
                <a:ext cx="1048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94" name="Freeform 50">
                <a:extLst>
                  <a:ext uri="{FF2B5EF4-FFF2-40B4-BE49-F238E27FC236}">
                    <a16:creationId xmlns="" xmlns:a16="http://schemas.microsoft.com/office/drawing/2014/main" id="{A0AC0D67-FA58-B147-A1DC-191134726C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95" name="Freeform 51">
                <a:extLst>
                  <a:ext uri="{FF2B5EF4-FFF2-40B4-BE49-F238E27FC236}">
                    <a16:creationId xmlns="" xmlns:a16="http://schemas.microsoft.com/office/drawing/2014/main" id="{DE00B670-08D8-5142-A593-67DE6409B9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96" name="Rectangle 52">
                <a:extLst>
                  <a:ext uri="{FF2B5EF4-FFF2-40B4-BE49-F238E27FC236}">
                    <a16:creationId xmlns="" xmlns:a16="http://schemas.microsoft.com/office/drawing/2014/main" id="{C0F46C25-0562-1D41-A932-B4DCFBC60F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2" y="693"/>
                <a:ext cx="595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97" name="Group 53">
                <a:extLst>
                  <a:ext uri="{FF2B5EF4-FFF2-40B4-BE49-F238E27FC236}">
                    <a16:creationId xmlns="" xmlns:a16="http://schemas.microsoft.com/office/drawing/2014/main" id="{42D2ADD9-FBDF-B348-8727-B1428057A1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22" name="AutoShape 54">
                  <a:extLst>
                    <a:ext uri="{FF2B5EF4-FFF2-40B4-BE49-F238E27FC236}">
                      <a16:creationId xmlns="" xmlns:a16="http://schemas.microsoft.com/office/drawing/2014/main" id="{B3A024BC-0571-B343-B957-96A9956CB1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9"/>
                  <a:ext cx="727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23" name="AutoShape 55">
                  <a:extLst>
                    <a:ext uri="{FF2B5EF4-FFF2-40B4-BE49-F238E27FC236}">
                      <a16:creationId xmlns="" xmlns:a16="http://schemas.microsoft.com/office/drawing/2014/main" id="{BCE631BE-5109-0446-9778-CCBD1DF0A6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9" y="2586"/>
                  <a:ext cx="694" cy="9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98" name="Rectangle 56">
                <a:extLst>
                  <a:ext uri="{FF2B5EF4-FFF2-40B4-BE49-F238E27FC236}">
                    <a16:creationId xmlns="" xmlns:a16="http://schemas.microsoft.com/office/drawing/2014/main" id="{5D3DFADC-1C8D-AF4C-85AA-0F7A2C55C8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5" y="1019"/>
                <a:ext cx="595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99" name="Group 57">
                <a:extLst>
                  <a:ext uri="{FF2B5EF4-FFF2-40B4-BE49-F238E27FC236}">
                    <a16:creationId xmlns="" xmlns:a16="http://schemas.microsoft.com/office/drawing/2014/main" id="{C1D33EC1-1E29-8544-B98D-73191F02F7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20" name="AutoShape 58">
                  <a:extLst>
                    <a:ext uri="{FF2B5EF4-FFF2-40B4-BE49-F238E27FC236}">
                      <a16:creationId xmlns="" xmlns:a16="http://schemas.microsoft.com/office/drawing/2014/main" id="{82D153A1-613C-9C4E-A2C0-B1C929BC01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9"/>
                  <a:ext cx="723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21" name="AutoShape 59">
                  <a:extLst>
                    <a:ext uri="{FF2B5EF4-FFF2-40B4-BE49-F238E27FC236}">
                      <a16:creationId xmlns="" xmlns:a16="http://schemas.microsoft.com/office/drawing/2014/main" id="{F147FCC4-6131-8F44-A906-F0D80C4D72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2" y="2588"/>
                  <a:ext cx="690" cy="102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100" name="Rectangle 60">
                <a:extLst>
                  <a:ext uri="{FF2B5EF4-FFF2-40B4-BE49-F238E27FC236}">
                    <a16:creationId xmlns="" xmlns:a16="http://schemas.microsoft.com/office/drawing/2014/main" id="{85C735FA-9571-F248-9BA5-6CDBDBE01B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8" y="1357"/>
                <a:ext cx="595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1" name="Rectangle 61">
                <a:extLst>
                  <a:ext uri="{FF2B5EF4-FFF2-40B4-BE49-F238E27FC236}">
                    <a16:creationId xmlns="" xmlns:a16="http://schemas.microsoft.com/office/drawing/2014/main" id="{5812C6A4-3EC0-A249-9E63-F465275426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8" y="1654"/>
                <a:ext cx="595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102" name="Group 62">
                <a:extLst>
                  <a:ext uri="{FF2B5EF4-FFF2-40B4-BE49-F238E27FC236}">
                    <a16:creationId xmlns="" xmlns:a16="http://schemas.microsoft.com/office/drawing/2014/main" id="{7E620A9B-CBE1-F240-88FD-5855746633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18" name="AutoShape 63">
                  <a:extLst>
                    <a:ext uri="{FF2B5EF4-FFF2-40B4-BE49-F238E27FC236}">
                      <a16:creationId xmlns="" xmlns:a16="http://schemas.microsoft.com/office/drawing/2014/main" id="{042898BA-1F4B-D343-83D2-32F6B871E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68"/>
                  <a:ext cx="725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19" name="AutoShape 64">
                  <a:extLst>
                    <a:ext uri="{FF2B5EF4-FFF2-40B4-BE49-F238E27FC236}">
                      <a16:creationId xmlns="" xmlns:a16="http://schemas.microsoft.com/office/drawing/2014/main" id="{43D7819E-9A5B-E741-ACC4-82E6487AE3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1" y="2584"/>
                  <a:ext cx="693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103" name="Freeform 65">
                <a:extLst>
                  <a:ext uri="{FF2B5EF4-FFF2-40B4-BE49-F238E27FC236}">
                    <a16:creationId xmlns="" xmlns:a16="http://schemas.microsoft.com/office/drawing/2014/main" id="{7CC2BA69-A482-5D4B-8CA5-B5AC73726D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104" name="Group 66">
                <a:extLst>
                  <a:ext uri="{FF2B5EF4-FFF2-40B4-BE49-F238E27FC236}">
                    <a16:creationId xmlns="" xmlns:a16="http://schemas.microsoft.com/office/drawing/2014/main" id="{F21B3CA3-EDB9-ED4A-9790-00B6351372F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16" name="AutoShape 67">
                  <a:extLst>
                    <a:ext uri="{FF2B5EF4-FFF2-40B4-BE49-F238E27FC236}">
                      <a16:creationId xmlns="" xmlns:a16="http://schemas.microsoft.com/office/drawing/2014/main" id="{9EDB1FCF-F653-F642-8D80-BF382D9E0C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68"/>
                  <a:ext cx="725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17" name="AutoShape 68">
                  <a:extLst>
                    <a:ext uri="{FF2B5EF4-FFF2-40B4-BE49-F238E27FC236}">
                      <a16:creationId xmlns="" xmlns:a16="http://schemas.microsoft.com/office/drawing/2014/main" id="{609BFCAD-4861-EE43-8362-EA6C485563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93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105" name="Rectangle 69">
                <a:extLst>
                  <a:ext uri="{FF2B5EF4-FFF2-40B4-BE49-F238E27FC236}">
                    <a16:creationId xmlns="" xmlns:a16="http://schemas.microsoft.com/office/drawing/2014/main" id="{5D47278C-43D3-204F-86FD-15B2020902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9" y="432"/>
                <a:ext cx="68" cy="2286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6" name="Freeform 70">
                <a:extLst>
                  <a:ext uri="{FF2B5EF4-FFF2-40B4-BE49-F238E27FC236}">
                    <a16:creationId xmlns="" xmlns:a16="http://schemas.microsoft.com/office/drawing/2014/main" id="{C4685EB6-AA09-4243-9AED-1759E88D18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7" name="Freeform 71">
                <a:extLst>
                  <a:ext uri="{FF2B5EF4-FFF2-40B4-BE49-F238E27FC236}">
                    <a16:creationId xmlns="" xmlns:a16="http://schemas.microsoft.com/office/drawing/2014/main" id="{F8013113-6639-D746-8787-464D70E731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8" name="Oval 72">
                <a:extLst>
                  <a:ext uri="{FF2B5EF4-FFF2-40B4-BE49-F238E27FC236}">
                    <a16:creationId xmlns="" xmlns:a16="http://schemas.microsoft.com/office/drawing/2014/main" id="{BAF4B182-B231-9044-AFF9-C80B2E27F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6" y="2611"/>
                <a:ext cx="49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9" name="Freeform 73">
                <a:extLst>
                  <a:ext uri="{FF2B5EF4-FFF2-40B4-BE49-F238E27FC236}">
                    <a16:creationId xmlns="" xmlns:a16="http://schemas.microsoft.com/office/drawing/2014/main" id="{5BF1720C-9B23-A442-9078-1CB2D3EAD1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0" name="AutoShape 74">
                <a:extLst>
                  <a:ext uri="{FF2B5EF4-FFF2-40B4-BE49-F238E27FC236}">
                    <a16:creationId xmlns="" xmlns:a16="http://schemas.microsoft.com/office/drawing/2014/main" id="{5C72D219-90B2-E948-8C51-2DF4C76E67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7"/>
                <a:ext cx="1201" cy="14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1" name="AutoShape 75">
                <a:extLst>
                  <a:ext uri="{FF2B5EF4-FFF2-40B4-BE49-F238E27FC236}">
                    <a16:creationId xmlns="" xmlns:a16="http://schemas.microsoft.com/office/drawing/2014/main" id="{83107432-CCDD-3F4A-A673-5C965AB66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5" y="2712"/>
                <a:ext cx="1070" cy="8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2" name="Oval 76">
                <a:extLst>
                  <a:ext uri="{FF2B5EF4-FFF2-40B4-BE49-F238E27FC236}">
                    <a16:creationId xmlns="" xmlns:a16="http://schemas.microsoft.com/office/drawing/2014/main" id="{93D83AE9-CB35-4043-B0A0-1FFA79087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3"/>
                <a:ext cx="156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3" name="Oval 77">
                <a:extLst>
                  <a:ext uri="{FF2B5EF4-FFF2-40B4-BE49-F238E27FC236}">
                    <a16:creationId xmlns="" xmlns:a16="http://schemas.microsoft.com/office/drawing/2014/main" id="{C8BA1D5C-380B-5844-9DFE-FB0350399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5" y="2383"/>
                <a:ext cx="163" cy="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14" name="Oval 78">
                <a:extLst>
                  <a:ext uri="{FF2B5EF4-FFF2-40B4-BE49-F238E27FC236}">
                    <a16:creationId xmlns="" xmlns:a16="http://schemas.microsoft.com/office/drawing/2014/main" id="{EF0EACD3-D07B-0F4F-BB94-4F2D639129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1" y="2380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5" name="Rectangle 79">
                <a:extLst>
                  <a:ext uri="{FF2B5EF4-FFF2-40B4-BE49-F238E27FC236}">
                    <a16:creationId xmlns="" xmlns:a16="http://schemas.microsoft.com/office/drawing/2014/main" id="{C545DB8D-EFCD-9A46-858D-A246B93C7B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1" y="1835"/>
                <a:ext cx="88" cy="762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sp>
        <p:nvSpPr>
          <p:cNvPr id="59" name="Slide Number Placeholder 2">
            <a:extLst>
              <a:ext uri="{FF2B5EF4-FFF2-40B4-BE49-F238E27FC236}">
                <a16:creationId xmlns="" xmlns:a16="http://schemas.microsoft.com/office/drawing/2014/main" id="{C473C8CC-FB59-904B-86D0-BFB6A61402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43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HTTP overview (continued)</a:t>
            </a:r>
            <a:endParaRPr lang="en-US" sz="4400" dirty="0"/>
          </a:p>
        </p:txBody>
      </p:sp>
      <p:sp>
        <p:nvSpPr>
          <p:cNvPr id="64" name="Rectangle 3">
            <a:extLst>
              <a:ext uri="{FF2B5EF4-FFF2-40B4-BE49-F238E27FC236}">
                <a16:creationId xmlns="" xmlns:a16="http://schemas.microsoft.com/office/drawing/2014/main" id="{FA4476ED-595B-8542-B50D-C134553D5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614" y="1548630"/>
            <a:ext cx="5551487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3200" b="0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HTTP uses TCP:</a:t>
            </a:r>
          </a:p>
          <a:p>
            <a:pPr marL="233363" marR="0" lvl="0" indent="-233363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client initiates TCP connection (creates socket) to server,  port 80</a:t>
            </a:r>
          </a:p>
          <a:p>
            <a:pPr marL="233363" marR="0" lvl="0" indent="-233363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server accepts TCP connection from client</a:t>
            </a:r>
          </a:p>
          <a:p>
            <a:pPr marL="233363" marR="0" lvl="0" indent="-233363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HTTP messages (application-layer protocol messages) exchanged between browser (HTTP client) and Web server (HTTP server)</a:t>
            </a:r>
          </a:p>
          <a:p>
            <a:pPr marL="233363" marR="0" lvl="0" indent="-233363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TCP connection closed</a:t>
            </a:r>
          </a:p>
        </p:txBody>
      </p:sp>
      <p:sp>
        <p:nvSpPr>
          <p:cNvPr id="65" name="Rectangle 4">
            <a:extLst>
              <a:ext uri="{FF2B5EF4-FFF2-40B4-BE49-F238E27FC236}">
                <a16:creationId xmlns="" xmlns:a16="http://schemas.microsoft.com/office/drawing/2014/main" id="{1CC4B9E5-1262-0749-B776-9A1B21976C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9801" y="1582098"/>
            <a:ext cx="5053013" cy="1705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</a:rPr>
              <a:t>HTTP is </a:t>
            </a:r>
            <a:r>
              <a:rPr kumimoji="0" lang="ja-JP" altLang="en-US" sz="3200" b="0" i="1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</a:rPr>
              <a:t>“</a:t>
            </a:r>
            <a:r>
              <a:rPr kumimoji="0" lang="en-US" altLang="ja-JP" sz="3200" b="0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</a:rPr>
              <a:t>stateless</a:t>
            </a:r>
            <a:r>
              <a:rPr kumimoji="0" lang="ja-JP" altLang="en-US" sz="3200" b="0" i="1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</a:rPr>
              <a:t>”</a:t>
            </a:r>
            <a:endParaRPr kumimoji="0" lang="en-US" altLang="ja-JP" sz="3200" b="0" i="1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</a:rPr>
              <a:t>server maintains</a:t>
            </a:r>
            <a:r>
              <a:rPr kumimoji="0" lang="en-US" altLang="en-US" sz="2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</a:rPr>
              <a:t> no </a:t>
            </a: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</a:rPr>
              <a:t>information about past client requests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594DB0D-84CB-6F41-9F45-5FA35ED2C87F}"/>
              </a:ext>
            </a:extLst>
          </p:cNvPr>
          <p:cNvGrpSpPr/>
          <p:nvPr/>
        </p:nvGrpSpPr>
        <p:grpSpPr>
          <a:xfrm>
            <a:off x="6909802" y="3209500"/>
            <a:ext cx="5282198" cy="3248103"/>
            <a:chOff x="6909802" y="3209500"/>
            <a:chExt cx="5282198" cy="3248103"/>
          </a:xfrm>
        </p:grpSpPr>
        <p:sp>
          <p:nvSpPr>
            <p:cNvPr id="63" name="Rectangle 9">
              <a:extLst>
                <a:ext uri="{FF2B5EF4-FFF2-40B4-BE49-F238E27FC236}">
                  <a16:creationId xmlns="" xmlns:a16="http://schemas.microsoft.com/office/drawing/2014/main" id="{74F3501A-F7F5-FD47-A745-1E00F8869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86403" y="3383184"/>
              <a:ext cx="828675" cy="2952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4" name="Rectangle 7">
              <a:extLst>
                <a:ext uri="{FF2B5EF4-FFF2-40B4-BE49-F238E27FC236}">
                  <a16:creationId xmlns="" xmlns:a16="http://schemas.microsoft.com/office/drawing/2014/main" id="{21466037-84B8-2C47-8046-BD516C96C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9802" y="3449212"/>
              <a:ext cx="5053013" cy="284797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5" name="Rectangle 9">
              <a:extLst>
                <a:ext uri="{FF2B5EF4-FFF2-40B4-BE49-F238E27FC236}">
                  <a16:creationId xmlns="" xmlns:a16="http://schemas.microsoft.com/office/drawing/2014/main" id="{132EE02F-99A4-C148-8E27-84A38CF87F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5878" y="3287287"/>
              <a:ext cx="828675" cy="2952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6" name="Rectangle 6">
              <a:extLst>
                <a:ext uri="{FF2B5EF4-FFF2-40B4-BE49-F238E27FC236}">
                  <a16:creationId xmlns="" xmlns:a16="http://schemas.microsoft.com/office/drawing/2014/main" id="{64A41E8B-84D6-BE48-B3C9-3F388FD9B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8987" y="3609628"/>
              <a:ext cx="5053013" cy="284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protocols that maintain </a:t>
              </a:r>
              <a:r>
                <a:rPr kumimoji="0" lang="ja-JP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“</a:t>
              </a:r>
              <a:r>
                <a:rPr kumimoji="0" lang="en-US" altLang="ja-JP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state</a:t>
              </a:r>
              <a:r>
                <a:rPr kumimoji="0" lang="ja-JP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”</a:t>
              </a:r>
              <a:r>
                <a:rPr kumimoji="0" lang="en-US" altLang="ja-JP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 are complex!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past history (state) must be maintained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if server/client crashes, their views of </a:t>
              </a:r>
              <a:r>
                <a:rPr kumimoji="0" lang="ja-JP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“</a:t>
              </a:r>
              <a:r>
                <a:rPr kumimoji="0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state</a:t>
              </a:r>
              <a:r>
                <a:rPr kumimoji="0" lang="ja-JP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”</a:t>
              </a:r>
              <a:r>
                <a:rPr kumimoji="0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 may be inconsistent, must be reconciled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Char char="r"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7" name="Text Box 8">
              <a:extLst>
                <a:ext uri="{FF2B5EF4-FFF2-40B4-BE49-F238E27FC236}">
                  <a16:creationId xmlns="" xmlns:a16="http://schemas.microsoft.com/office/drawing/2014/main" id="{ADCE3EE0-3E4E-7741-A055-6E85996050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16532" y="3209500"/>
              <a:ext cx="94609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1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aside</a:t>
              </a:r>
            </a:p>
          </p:txBody>
        </p:sp>
      </p:grpSp>
      <p:sp>
        <p:nvSpPr>
          <p:cNvPr id="11" name="Slide Number Placeholder 2">
            <a:extLst>
              <a:ext uri="{FF2B5EF4-FFF2-40B4-BE49-F238E27FC236}">
                <a16:creationId xmlns="" xmlns:a16="http://schemas.microsoft.com/office/drawing/2014/main" id="{F43C0D7C-054F-1B4F-AC91-25A09EF99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13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Application layer: overview</a:t>
            </a:r>
            <a:endParaRPr lang="en-US" sz="4400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="" xmlns:a16="http://schemas.microsoft.com/office/drawing/2014/main" id="{80CCA17D-ECA8-CE46-82AC-A0AF8C3B62BD}"/>
              </a:ext>
            </a:extLst>
          </p:cNvPr>
          <p:cNvSpPr txBox="1">
            <a:spLocks/>
          </p:cNvSpPr>
          <p:nvPr/>
        </p:nvSpPr>
        <p:spPr>
          <a:xfrm>
            <a:off x="809242" y="1870563"/>
            <a:ext cx="5309184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1638" indent="-401638">
              <a:defRPr/>
            </a:pPr>
            <a:r>
              <a:rPr lang="en-US" sz="3200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Principles of network applications</a:t>
            </a:r>
          </a:p>
          <a:p>
            <a:pPr marL="401638" indent="-401638">
              <a:defRPr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Web and HTTP</a:t>
            </a:r>
          </a:p>
          <a:p>
            <a:pPr marL="401638" indent="-401638">
              <a:defRPr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E-mail, SMTP, IMAP</a:t>
            </a:r>
          </a:p>
          <a:p>
            <a:pPr marL="401638" indent="-401638">
              <a:defRPr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The Domain Name System DNS</a:t>
            </a:r>
          </a:p>
          <a:p>
            <a:endParaRPr lang="en-US" dirty="0"/>
          </a:p>
        </p:txBody>
      </p:sp>
      <p:sp>
        <p:nvSpPr>
          <p:cNvPr id="11" name="Rectangle 4">
            <a:extLst>
              <a:ext uri="{FF2B5EF4-FFF2-40B4-BE49-F238E27FC236}">
                <a16:creationId xmlns="" xmlns:a16="http://schemas.microsoft.com/office/drawing/2014/main" id="{5FE695BD-369F-8C4A-ACAD-42671E1C0719}"/>
              </a:ext>
            </a:extLst>
          </p:cNvPr>
          <p:cNvSpPr txBox="1">
            <a:spLocks noChangeArrowheads="1"/>
          </p:cNvSpPr>
          <p:nvPr/>
        </p:nvSpPr>
        <p:spPr>
          <a:xfrm>
            <a:off x="6557554" y="1422888"/>
            <a:ext cx="5405262" cy="4799013"/>
          </a:xfrm>
          <a:prstGeom prst="rect">
            <a:avLst/>
          </a:prstGeom>
        </p:spPr>
        <p:txBody>
          <a:bodyPr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250" indent="-349250"/>
            <a:r>
              <a:rPr lang="en-US" altLang="en-US" sz="3200" dirty="0">
                <a:ea typeface="ＭＳ Ｐゴシック" panose="020B0600070205080204" pitchFamily="34" charset="-128"/>
              </a:rPr>
              <a:t>P2P applications</a:t>
            </a:r>
          </a:p>
          <a:p>
            <a:pPr marL="349250" indent="-349250"/>
            <a:r>
              <a:rPr lang="en-US" altLang="en-US" sz="3200" dirty="0">
                <a:ea typeface="ＭＳ Ｐゴシック" panose="020B0600070205080204" pitchFamily="34" charset="-128"/>
              </a:rPr>
              <a:t>video streaming and content distribution networks</a:t>
            </a:r>
          </a:p>
          <a:p>
            <a:pPr marL="349250" indent="-349250"/>
            <a:r>
              <a:rPr lang="en-US" altLang="en-US" sz="3200" dirty="0">
                <a:ea typeface="ＭＳ Ｐゴシック" panose="020B0600070205080204" pitchFamily="34" charset="-128"/>
              </a:rPr>
              <a:t>socket programming with UDP and TCP</a:t>
            </a:r>
          </a:p>
          <a:p>
            <a:pPr>
              <a:buFont typeface="Wingdings" pitchFamily="2" charset="2"/>
              <a:buNone/>
            </a:pPr>
            <a:endParaRPr lang="en-US" alt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B8A7DC3-C885-F84E-9572-316B74643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 descr="Kurose&amp;Ross 8th edition photo">
            <a:extLst>
              <a:ext uri="{FF2B5EF4-FFF2-40B4-BE49-F238E27FC236}">
                <a16:creationId xmlns="" xmlns:a16="http://schemas.microsoft.com/office/drawing/2014/main" id="{A17D26A6-40FA-0B4B-8CB5-56D29C2B1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391" y="4125913"/>
            <a:ext cx="3087757" cy="231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22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HTTP connections: two types</a:t>
            </a:r>
            <a:endParaRPr lang="en-US" sz="4400" dirty="0"/>
          </a:p>
        </p:txBody>
      </p:sp>
      <p:sp>
        <p:nvSpPr>
          <p:cNvPr id="11" name="Rectangle 3">
            <a:extLst>
              <a:ext uri="{FF2B5EF4-FFF2-40B4-BE49-F238E27FC236}">
                <a16:creationId xmlns="" xmlns:a16="http://schemas.microsoft.com/office/drawing/2014/main" id="{D0F92E26-A453-3745-8C0F-BF92C1E3A8B6}"/>
              </a:ext>
            </a:extLst>
          </p:cNvPr>
          <p:cNvSpPr txBox="1">
            <a:spLocks noChangeArrowheads="1"/>
          </p:cNvSpPr>
          <p:nvPr/>
        </p:nvSpPr>
        <p:spPr>
          <a:xfrm>
            <a:off x="798690" y="1543086"/>
            <a:ext cx="5039401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Non-persistent HTTP</a:t>
            </a:r>
          </a:p>
          <a:p>
            <a:pPr marL="644525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TCP connection opened</a:t>
            </a:r>
          </a:p>
          <a:p>
            <a:pPr marL="644525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at most one object sent over TCP connection</a:t>
            </a:r>
          </a:p>
          <a:p>
            <a:pPr marL="644525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TCP connection closed</a:t>
            </a:r>
          </a:p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downloading multiple objects required multiple connections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="" xmlns:a16="http://schemas.microsoft.com/office/drawing/2014/main" id="{7E46F3CB-B7A2-6C4C-B085-55F383976BB8}"/>
              </a:ext>
            </a:extLst>
          </p:cNvPr>
          <p:cNvSpPr txBox="1">
            <a:spLocks noChangeArrowheads="1"/>
          </p:cNvSpPr>
          <p:nvPr/>
        </p:nvSpPr>
        <p:spPr>
          <a:xfrm>
            <a:off x="6781215" y="1543086"/>
            <a:ext cx="5039401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Persistent HTTP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TCP connection opened to a server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multiple objects can be sent over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single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TCP connection between client, and that server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TCP connection closed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="" xmlns:a16="http://schemas.microsoft.com/office/drawing/2014/main" id="{D55A10CF-7248-164C-A5EF-FC5AA96E94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56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Non-persistent HTTP: example</a:t>
            </a:r>
            <a:endParaRPr lang="en-US" sz="4400" dirty="0"/>
          </a:p>
        </p:txBody>
      </p:sp>
      <p:sp>
        <p:nvSpPr>
          <p:cNvPr id="6" name="Line 11">
            <a:extLst>
              <a:ext uri="{FF2B5EF4-FFF2-40B4-BE49-F238E27FC236}">
                <a16:creationId xmlns="" xmlns:a16="http://schemas.microsoft.com/office/drawing/2014/main" id="{67AC580C-18A4-D247-92B5-6D862101F771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691" y="2868166"/>
            <a:ext cx="10658" cy="3480471"/>
          </a:xfrm>
          <a:prstGeom prst="line">
            <a:avLst/>
          </a:prstGeom>
          <a:noFill/>
          <a:ln w="1905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13">
            <a:extLst>
              <a:ext uri="{FF2B5EF4-FFF2-40B4-BE49-F238E27FC236}">
                <a16:creationId xmlns="" xmlns:a16="http://schemas.microsoft.com/office/drawing/2014/main" id="{1301A620-3B2F-B341-BCAC-A3E4F12C8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358" y="5641558"/>
            <a:ext cx="657225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="" xmlns:a16="http://schemas.microsoft.com/office/drawing/2014/main" id="{44008892-5F15-CD46-8B74-F28D8BF76E3B}"/>
              </a:ext>
            </a:extLst>
          </p:cNvPr>
          <p:cNvSpPr txBox="1">
            <a:spLocks noChangeArrowheads="1"/>
          </p:cNvSpPr>
          <p:nvPr/>
        </p:nvSpPr>
        <p:spPr>
          <a:xfrm>
            <a:off x="809349" y="1351435"/>
            <a:ext cx="7942262" cy="46672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User enters URL: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="" xmlns:a16="http://schemas.microsoft.com/office/drawing/2014/main" id="{8E22C996-6035-504C-97CC-082C3EAD4AF4}"/>
              </a:ext>
            </a:extLst>
          </p:cNvPr>
          <p:cNvSpPr txBox="1">
            <a:spLocks noChangeArrowheads="1"/>
          </p:cNvSpPr>
          <p:nvPr/>
        </p:nvSpPr>
        <p:spPr>
          <a:xfrm>
            <a:off x="944384" y="2447251"/>
            <a:ext cx="4850242" cy="19050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1a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.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HTTP client initiates TCP connection to HTTP server (process) at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www.someSchool.edu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on port 80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="" xmlns:a16="http://schemas.microsoft.com/office/drawing/2014/main" id="{4518B9B7-A17A-DD48-BBA8-A1AC04589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983" y="4077834"/>
            <a:ext cx="421653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2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.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HTTP client sends HTTP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request message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(containing URL) into TCP connection socket. Message indicates that client wants object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someDepartment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/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home.index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="" xmlns:a16="http://schemas.microsoft.com/office/drawing/2014/main" id="{AC1983CF-C4CB-FF47-A69D-3E65B8C96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7018" y="2733157"/>
            <a:ext cx="5389528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1b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.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HTTP server at host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www.someSchool.edu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waiting for TCP connection at port 80  </a:t>
            </a:r>
            <a:r>
              <a:rPr kumimoji="0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“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accepts</a:t>
            </a:r>
            <a:r>
              <a:rPr kumimoji="0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”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connection, notifying client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Rectangle 7">
            <a:extLst>
              <a:ext uri="{FF2B5EF4-FFF2-40B4-BE49-F238E27FC236}">
                <a16:creationId xmlns="" xmlns:a16="http://schemas.microsoft.com/office/drawing/2014/main" id="{0B2B9504-D191-9144-8C84-929183C16C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3976" y="4739906"/>
            <a:ext cx="539487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3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.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HTTP server receives request message, forms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response message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containing requested object, and sends message into its socket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Line 9">
            <a:extLst>
              <a:ext uri="{FF2B5EF4-FFF2-40B4-BE49-F238E27FC236}">
                <a16:creationId xmlns="" xmlns:a16="http://schemas.microsoft.com/office/drawing/2014/main" id="{B4DAFA34-3C73-6F47-8061-690804DAF277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2530" y="4961816"/>
            <a:ext cx="1800180" cy="60195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Line 10">
            <a:extLst>
              <a:ext uri="{FF2B5EF4-FFF2-40B4-BE49-F238E27FC236}">
                <a16:creationId xmlns="" xmlns:a16="http://schemas.microsoft.com/office/drawing/2014/main" id="{0A9DB4DB-78BB-C14F-903C-4C820480B18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89517" y="5671992"/>
            <a:ext cx="1410287" cy="891868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 Box 12">
            <a:extLst>
              <a:ext uri="{FF2B5EF4-FFF2-40B4-BE49-F238E27FC236}">
                <a16:creationId xmlns="" xmlns:a16="http://schemas.microsoft.com/office/drawing/2014/main" id="{27BF3D34-DFF2-A04F-84F9-CBAE80221F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883" y="5563771"/>
            <a:ext cx="673100" cy="406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time</a:t>
            </a:r>
          </a:p>
        </p:txBody>
      </p:sp>
      <p:sp>
        <p:nvSpPr>
          <p:cNvPr id="19" name="Line 8">
            <a:extLst>
              <a:ext uri="{FF2B5EF4-FFF2-40B4-BE49-F238E27FC236}">
                <a16:creationId xmlns="" xmlns:a16="http://schemas.microsoft.com/office/drawing/2014/main" id="{8D8A0BF5-72E5-9E41-A2AE-DE0F79C9B132}"/>
              </a:ext>
            </a:extLst>
          </p:cNvPr>
          <p:cNvSpPr>
            <a:spLocks noChangeShapeType="1"/>
          </p:cNvSpPr>
          <p:nvPr/>
        </p:nvSpPr>
        <p:spPr bwMode="auto">
          <a:xfrm>
            <a:off x="5156851" y="2779258"/>
            <a:ext cx="1551025" cy="523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Line 14">
            <a:extLst>
              <a:ext uri="{FF2B5EF4-FFF2-40B4-BE49-F238E27FC236}">
                <a16:creationId xmlns="" xmlns:a16="http://schemas.microsoft.com/office/drawing/2014/main" id="{054521BF-054B-B342-A343-164F3CB503B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02530" y="3366635"/>
            <a:ext cx="1551026" cy="1006986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 Box 15">
            <a:extLst>
              <a:ext uri="{FF2B5EF4-FFF2-40B4-BE49-F238E27FC236}">
                <a16:creationId xmlns="" xmlns:a16="http://schemas.microsoft.com/office/drawing/2014/main" id="{B64D7167-BDDE-A148-84EB-4FB5D33E4E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7390" y="1660654"/>
            <a:ext cx="63784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(containing text, references to 10 jpeg images)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Rectangle 3">
            <a:extLst>
              <a:ext uri="{FF2B5EF4-FFF2-40B4-BE49-F238E27FC236}">
                <a16:creationId xmlns="" xmlns:a16="http://schemas.microsoft.com/office/drawing/2014/main" id="{E52A420B-2488-A04D-8D7F-CC71C334B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8021" y="1414937"/>
            <a:ext cx="7942263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pitchFamily="2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www.someSchool.edu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/</a:t>
            </a:r>
            <a:r>
              <a:rPr kumimoji="0" lang="en-US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someDepartment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/</a:t>
            </a:r>
            <a:r>
              <a:rPr kumimoji="0" lang="en-US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home.index</a:t>
            </a: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3" name="Group 44">
            <a:extLst>
              <a:ext uri="{FF2B5EF4-FFF2-40B4-BE49-F238E27FC236}">
                <a16:creationId xmlns="" xmlns:a16="http://schemas.microsoft.com/office/drawing/2014/main" id="{2394097B-A6BF-8042-8504-A7CA070914D8}"/>
              </a:ext>
            </a:extLst>
          </p:cNvPr>
          <p:cNvGrpSpPr>
            <a:grpSpLocks/>
          </p:cNvGrpSpPr>
          <p:nvPr/>
        </p:nvGrpSpPr>
        <p:grpSpPr bwMode="auto">
          <a:xfrm>
            <a:off x="371687" y="2060763"/>
            <a:ext cx="784845" cy="730423"/>
            <a:chOff x="-44" y="1473"/>
            <a:chExt cx="981" cy="1105"/>
          </a:xfrm>
        </p:grpSpPr>
        <p:pic>
          <p:nvPicPr>
            <p:cNvPr id="24" name="Picture 45" descr="desktop_computer_stylized_medium">
              <a:extLst>
                <a:ext uri="{FF2B5EF4-FFF2-40B4-BE49-F238E27FC236}">
                  <a16:creationId xmlns="" xmlns:a16="http://schemas.microsoft.com/office/drawing/2014/main" id="{807C0FED-FCBE-2D4E-A1F2-CBF2C81D34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Freeform 46">
              <a:extLst>
                <a:ext uri="{FF2B5EF4-FFF2-40B4-BE49-F238E27FC236}">
                  <a16:creationId xmlns="" xmlns:a16="http://schemas.microsoft.com/office/drawing/2014/main" id="{9119D5B0-5ADB-2048-9F8B-D683AC19EA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6" name="Group 47">
            <a:extLst>
              <a:ext uri="{FF2B5EF4-FFF2-40B4-BE49-F238E27FC236}">
                <a16:creationId xmlns="" xmlns:a16="http://schemas.microsoft.com/office/drawing/2014/main" id="{DB78F20D-7762-EC45-A5F7-9DBB8F599433}"/>
              </a:ext>
            </a:extLst>
          </p:cNvPr>
          <p:cNvGrpSpPr>
            <a:grpSpLocks/>
          </p:cNvGrpSpPr>
          <p:nvPr/>
        </p:nvGrpSpPr>
        <p:grpSpPr bwMode="auto">
          <a:xfrm>
            <a:off x="6367322" y="2347016"/>
            <a:ext cx="286234" cy="640019"/>
            <a:chOff x="4140" y="429"/>
            <a:chExt cx="1425" cy="2396"/>
          </a:xfrm>
        </p:grpSpPr>
        <p:sp>
          <p:nvSpPr>
            <p:cNvPr id="27" name="Freeform 48">
              <a:extLst>
                <a:ext uri="{FF2B5EF4-FFF2-40B4-BE49-F238E27FC236}">
                  <a16:creationId xmlns="" xmlns:a16="http://schemas.microsoft.com/office/drawing/2014/main" id="{9F7835DE-1DB5-554B-9435-F21099237C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" name="Rectangle 49">
              <a:extLst>
                <a:ext uri="{FF2B5EF4-FFF2-40B4-BE49-F238E27FC236}">
                  <a16:creationId xmlns="" xmlns:a16="http://schemas.microsoft.com/office/drawing/2014/main" id="{D58C67CB-FC2C-6C45-A584-0EE3943CC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" name="Freeform 50">
              <a:extLst>
                <a:ext uri="{FF2B5EF4-FFF2-40B4-BE49-F238E27FC236}">
                  <a16:creationId xmlns="" xmlns:a16="http://schemas.microsoft.com/office/drawing/2014/main" id="{2E7357FA-BE14-7B45-B9C8-D3AD131C8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" name="Freeform 51">
              <a:extLst>
                <a:ext uri="{FF2B5EF4-FFF2-40B4-BE49-F238E27FC236}">
                  <a16:creationId xmlns="" xmlns:a16="http://schemas.microsoft.com/office/drawing/2014/main" id="{86D743E9-08EF-3443-A09F-9FD39BD6BF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" name="Rectangle 52">
              <a:extLst>
                <a:ext uri="{FF2B5EF4-FFF2-40B4-BE49-F238E27FC236}">
                  <a16:creationId xmlns="" xmlns:a16="http://schemas.microsoft.com/office/drawing/2014/main" id="{147C38BE-745B-5043-B214-0B9EA392B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2" name="Group 53">
              <a:extLst>
                <a:ext uri="{FF2B5EF4-FFF2-40B4-BE49-F238E27FC236}">
                  <a16:creationId xmlns="" xmlns:a16="http://schemas.microsoft.com/office/drawing/2014/main" id="{FBCFE8CA-D754-EF47-A59B-C987FE1020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7" name="AutoShape 54">
                <a:extLst>
                  <a:ext uri="{FF2B5EF4-FFF2-40B4-BE49-F238E27FC236}">
                    <a16:creationId xmlns="" xmlns:a16="http://schemas.microsoft.com/office/drawing/2014/main" id="{4CB48C03-464D-0344-AF93-DBB0CF1313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27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8" name="AutoShape 55">
                <a:extLst>
                  <a:ext uri="{FF2B5EF4-FFF2-40B4-BE49-F238E27FC236}">
                    <a16:creationId xmlns="" xmlns:a16="http://schemas.microsoft.com/office/drawing/2014/main" id="{9545D198-3BD7-694B-B5DC-4ED4C79FCE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6"/>
                <a:ext cx="694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3" name="Rectangle 56">
              <a:extLst>
                <a:ext uri="{FF2B5EF4-FFF2-40B4-BE49-F238E27FC236}">
                  <a16:creationId xmlns="" xmlns:a16="http://schemas.microsoft.com/office/drawing/2014/main" id="{BB7A1A44-103A-4142-BB05-0C014EC72C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19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4" name="Group 57">
              <a:extLst>
                <a:ext uri="{FF2B5EF4-FFF2-40B4-BE49-F238E27FC236}">
                  <a16:creationId xmlns="" xmlns:a16="http://schemas.microsoft.com/office/drawing/2014/main" id="{A7308D7F-AFED-CA43-852A-E750251C67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5" name="AutoShape 58">
                <a:extLst>
                  <a:ext uri="{FF2B5EF4-FFF2-40B4-BE49-F238E27FC236}">
                    <a16:creationId xmlns="" xmlns:a16="http://schemas.microsoft.com/office/drawing/2014/main" id="{72E4409D-5ADE-A147-AA65-DA44996316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9"/>
                <a:ext cx="723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6" name="AutoShape 59">
                <a:extLst>
                  <a:ext uri="{FF2B5EF4-FFF2-40B4-BE49-F238E27FC236}">
                    <a16:creationId xmlns="" xmlns:a16="http://schemas.microsoft.com/office/drawing/2014/main" id="{B7CA2B3C-6AEB-7A43-B3B4-4DF7057698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8"/>
                <a:ext cx="690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5" name="Rectangle 60">
              <a:extLst>
                <a:ext uri="{FF2B5EF4-FFF2-40B4-BE49-F238E27FC236}">
                  <a16:creationId xmlns="" xmlns:a16="http://schemas.microsoft.com/office/drawing/2014/main" id="{BA20BEBE-68B5-1249-B593-1C7CD6B37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57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" name="Rectangle 61">
              <a:extLst>
                <a:ext uri="{FF2B5EF4-FFF2-40B4-BE49-F238E27FC236}">
                  <a16:creationId xmlns="" xmlns:a16="http://schemas.microsoft.com/office/drawing/2014/main" id="{E5963EC5-6FAF-A14D-AB16-7FE0DA31DB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7" name="Group 62">
              <a:extLst>
                <a:ext uri="{FF2B5EF4-FFF2-40B4-BE49-F238E27FC236}">
                  <a16:creationId xmlns="" xmlns:a16="http://schemas.microsoft.com/office/drawing/2014/main" id="{A8DEC631-5A58-7849-9209-1EB5AB5695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3" name="AutoShape 63">
                <a:extLst>
                  <a:ext uri="{FF2B5EF4-FFF2-40B4-BE49-F238E27FC236}">
                    <a16:creationId xmlns="" xmlns:a16="http://schemas.microsoft.com/office/drawing/2014/main" id="{6FBD34E3-C5B6-E944-B4E7-984347F693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4" name="AutoShape 64">
                <a:extLst>
                  <a:ext uri="{FF2B5EF4-FFF2-40B4-BE49-F238E27FC236}">
                    <a16:creationId xmlns="" xmlns:a16="http://schemas.microsoft.com/office/drawing/2014/main" id="{444700C5-DD16-7045-A6DF-957B4E655D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8" name="Freeform 65">
              <a:extLst>
                <a:ext uri="{FF2B5EF4-FFF2-40B4-BE49-F238E27FC236}">
                  <a16:creationId xmlns="" xmlns:a16="http://schemas.microsoft.com/office/drawing/2014/main" id="{210F459F-9F66-B847-B785-6AE02157E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9" name="Group 66">
              <a:extLst>
                <a:ext uri="{FF2B5EF4-FFF2-40B4-BE49-F238E27FC236}">
                  <a16:creationId xmlns="" xmlns:a16="http://schemas.microsoft.com/office/drawing/2014/main" id="{07904654-EF90-4B4C-B348-E6F299ADAF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1" name="AutoShape 67">
                <a:extLst>
                  <a:ext uri="{FF2B5EF4-FFF2-40B4-BE49-F238E27FC236}">
                    <a16:creationId xmlns="" xmlns:a16="http://schemas.microsoft.com/office/drawing/2014/main" id="{927A6F56-7195-2A4B-A9FF-BD73015A76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2" name="AutoShape 68">
                <a:extLst>
                  <a:ext uri="{FF2B5EF4-FFF2-40B4-BE49-F238E27FC236}">
                    <a16:creationId xmlns="" xmlns:a16="http://schemas.microsoft.com/office/drawing/2014/main" id="{AE3156D8-7946-6043-B3B8-2B13B72930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" name="Rectangle 69">
              <a:extLst>
                <a:ext uri="{FF2B5EF4-FFF2-40B4-BE49-F238E27FC236}">
                  <a16:creationId xmlns="" xmlns:a16="http://schemas.microsoft.com/office/drawing/2014/main" id="{CE18F5A0-5742-0B4F-982F-6BC169203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32"/>
              <a:ext cx="68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" name="Freeform 70">
              <a:extLst>
                <a:ext uri="{FF2B5EF4-FFF2-40B4-BE49-F238E27FC236}">
                  <a16:creationId xmlns="" xmlns:a16="http://schemas.microsoft.com/office/drawing/2014/main" id="{2BD50CD9-1EF1-ED4C-AFCE-14AD1B90C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" name="Freeform 71">
              <a:extLst>
                <a:ext uri="{FF2B5EF4-FFF2-40B4-BE49-F238E27FC236}">
                  <a16:creationId xmlns="" xmlns:a16="http://schemas.microsoft.com/office/drawing/2014/main" id="{577EA932-97EB-4149-8C8C-9011420A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" name="Oval 72">
              <a:extLst>
                <a:ext uri="{FF2B5EF4-FFF2-40B4-BE49-F238E27FC236}">
                  <a16:creationId xmlns="" xmlns:a16="http://schemas.microsoft.com/office/drawing/2014/main" id="{49966F96-01DC-0A43-BCBA-D06A3569E5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1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" name="Freeform 73">
              <a:extLst>
                <a:ext uri="{FF2B5EF4-FFF2-40B4-BE49-F238E27FC236}">
                  <a16:creationId xmlns="" xmlns:a16="http://schemas.microsoft.com/office/drawing/2014/main" id="{F1C686DE-B7D5-2148-BCC7-2FAC2C010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" name="AutoShape 74">
              <a:extLst>
                <a:ext uri="{FF2B5EF4-FFF2-40B4-BE49-F238E27FC236}">
                  <a16:creationId xmlns="" xmlns:a16="http://schemas.microsoft.com/office/drawing/2014/main" id="{F82F43AD-BE0F-344E-BEE9-58D59D825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201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" name="AutoShape 75">
              <a:extLst>
                <a:ext uri="{FF2B5EF4-FFF2-40B4-BE49-F238E27FC236}">
                  <a16:creationId xmlns="" xmlns:a16="http://schemas.microsoft.com/office/drawing/2014/main" id="{50B859D7-FD53-4C47-95AC-855D1B2F3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2712"/>
              <a:ext cx="1070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7" name="Oval 76">
              <a:extLst>
                <a:ext uri="{FF2B5EF4-FFF2-40B4-BE49-F238E27FC236}">
                  <a16:creationId xmlns="" xmlns:a16="http://schemas.microsoft.com/office/drawing/2014/main" id="{83896475-9FE1-9143-9428-50459AAB8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3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8" name="Oval 77">
              <a:extLst>
                <a:ext uri="{FF2B5EF4-FFF2-40B4-BE49-F238E27FC236}">
                  <a16:creationId xmlns="" xmlns:a16="http://schemas.microsoft.com/office/drawing/2014/main" id="{10EA96BE-EF36-2B49-A03B-AEC865105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3"/>
              <a:ext cx="163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9" name="Oval 78">
              <a:extLst>
                <a:ext uri="{FF2B5EF4-FFF2-40B4-BE49-F238E27FC236}">
                  <a16:creationId xmlns="" xmlns:a16="http://schemas.microsoft.com/office/drawing/2014/main" id="{BE8642C4-0C45-D94F-821D-2190EC5469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" name="Rectangle 79">
              <a:extLst>
                <a:ext uri="{FF2B5EF4-FFF2-40B4-BE49-F238E27FC236}">
                  <a16:creationId xmlns="" xmlns:a16="http://schemas.microsoft.com/office/drawing/2014/main" id="{C9A770C5-A3F8-D845-B1BA-3D43D933C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8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59" name="Slide Number Placeholder 2">
            <a:extLst>
              <a:ext uri="{FF2B5EF4-FFF2-40B4-BE49-F238E27FC236}">
                <a16:creationId xmlns="" xmlns:a16="http://schemas.microsoft.com/office/drawing/2014/main" id="{FD2215CF-ECE6-6746-8DE5-3833EE239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24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3" grpId="0"/>
      <p:bldP spid="14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Non-persistent HTTP: example (cont.)</a:t>
            </a:r>
            <a:endParaRPr lang="en-US" sz="4400" dirty="0"/>
          </a:p>
        </p:txBody>
      </p:sp>
      <p:sp>
        <p:nvSpPr>
          <p:cNvPr id="8" name="Rectangle 3">
            <a:extLst>
              <a:ext uri="{FF2B5EF4-FFF2-40B4-BE49-F238E27FC236}">
                <a16:creationId xmlns="" xmlns:a16="http://schemas.microsoft.com/office/drawing/2014/main" id="{44008892-5F15-CD46-8B74-F28D8BF76E3B}"/>
              </a:ext>
            </a:extLst>
          </p:cNvPr>
          <p:cNvSpPr txBox="1">
            <a:spLocks noChangeArrowheads="1"/>
          </p:cNvSpPr>
          <p:nvPr/>
        </p:nvSpPr>
        <p:spPr>
          <a:xfrm>
            <a:off x="809349" y="1351435"/>
            <a:ext cx="7942262" cy="46672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User enters URL:</a:t>
            </a:r>
          </a:p>
        </p:txBody>
      </p:sp>
      <p:sp>
        <p:nvSpPr>
          <p:cNvPr id="21" name="Text Box 15">
            <a:extLst>
              <a:ext uri="{FF2B5EF4-FFF2-40B4-BE49-F238E27FC236}">
                <a16:creationId xmlns="" xmlns:a16="http://schemas.microsoft.com/office/drawing/2014/main" id="{B64D7167-BDDE-A148-84EB-4FB5D33E4E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7390" y="1660654"/>
            <a:ext cx="63784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(containing text, references to 10 jpeg images)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Rectangle 3">
            <a:extLst>
              <a:ext uri="{FF2B5EF4-FFF2-40B4-BE49-F238E27FC236}">
                <a16:creationId xmlns="" xmlns:a16="http://schemas.microsoft.com/office/drawing/2014/main" id="{E52A420B-2488-A04D-8D7F-CC71C334B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8021" y="1414937"/>
            <a:ext cx="7942263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pitchFamily="2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www.someSchool.edu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/</a:t>
            </a:r>
            <a:r>
              <a:rPr kumimoji="0" lang="en-US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someDepartment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/</a:t>
            </a:r>
            <a:r>
              <a:rPr kumimoji="0" lang="en-US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home.index</a:t>
            </a: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3" name="Group 44">
            <a:extLst>
              <a:ext uri="{FF2B5EF4-FFF2-40B4-BE49-F238E27FC236}">
                <a16:creationId xmlns="" xmlns:a16="http://schemas.microsoft.com/office/drawing/2014/main" id="{2394097B-A6BF-8042-8504-A7CA070914D8}"/>
              </a:ext>
            </a:extLst>
          </p:cNvPr>
          <p:cNvGrpSpPr>
            <a:grpSpLocks/>
          </p:cNvGrpSpPr>
          <p:nvPr/>
        </p:nvGrpSpPr>
        <p:grpSpPr bwMode="auto">
          <a:xfrm>
            <a:off x="371687" y="2060763"/>
            <a:ext cx="784845" cy="730423"/>
            <a:chOff x="-44" y="1473"/>
            <a:chExt cx="981" cy="1105"/>
          </a:xfrm>
        </p:grpSpPr>
        <p:pic>
          <p:nvPicPr>
            <p:cNvPr id="24" name="Picture 45" descr="desktop_computer_stylized_medium">
              <a:extLst>
                <a:ext uri="{FF2B5EF4-FFF2-40B4-BE49-F238E27FC236}">
                  <a16:creationId xmlns="" xmlns:a16="http://schemas.microsoft.com/office/drawing/2014/main" id="{807C0FED-FCBE-2D4E-A1F2-CBF2C81D34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Freeform 46">
              <a:extLst>
                <a:ext uri="{FF2B5EF4-FFF2-40B4-BE49-F238E27FC236}">
                  <a16:creationId xmlns="" xmlns:a16="http://schemas.microsoft.com/office/drawing/2014/main" id="{9119D5B0-5ADB-2048-9F8B-D683AC19EA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6" name="Group 47">
            <a:extLst>
              <a:ext uri="{FF2B5EF4-FFF2-40B4-BE49-F238E27FC236}">
                <a16:creationId xmlns="" xmlns:a16="http://schemas.microsoft.com/office/drawing/2014/main" id="{DB78F20D-7762-EC45-A5F7-9DBB8F599433}"/>
              </a:ext>
            </a:extLst>
          </p:cNvPr>
          <p:cNvGrpSpPr>
            <a:grpSpLocks/>
          </p:cNvGrpSpPr>
          <p:nvPr/>
        </p:nvGrpSpPr>
        <p:grpSpPr bwMode="auto">
          <a:xfrm>
            <a:off x="6367322" y="2347016"/>
            <a:ext cx="286234" cy="640019"/>
            <a:chOff x="4140" y="429"/>
            <a:chExt cx="1425" cy="2396"/>
          </a:xfrm>
        </p:grpSpPr>
        <p:sp>
          <p:nvSpPr>
            <p:cNvPr id="27" name="Freeform 48">
              <a:extLst>
                <a:ext uri="{FF2B5EF4-FFF2-40B4-BE49-F238E27FC236}">
                  <a16:creationId xmlns="" xmlns:a16="http://schemas.microsoft.com/office/drawing/2014/main" id="{9F7835DE-1DB5-554B-9435-F21099237C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" name="Rectangle 49">
              <a:extLst>
                <a:ext uri="{FF2B5EF4-FFF2-40B4-BE49-F238E27FC236}">
                  <a16:creationId xmlns="" xmlns:a16="http://schemas.microsoft.com/office/drawing/2014/main" id="{D58C67CB-FC2C-6C45-A584-0EE3943CC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" name="Freeform 50">
              <a:extLst>
                <a:ext uri="{FF2B5EF4-FFF2-40B4-BE49-F238E27FC236}">
                  <a16:creationId xmlns="" xmlns:a16="http://schemas.microsoft.com/office/drawing/2014/main" id="{2E7357FA-BE14-7B45-B9C8-D3AD131C8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" name="Freeform 51">
              <a:extLst>
                <a:ext uri="{FF2B5EF4-FFF2-40B4-BE49-F238E27FC236}">
                  <a16:creationId xmlns="" xmlns:a16="http://schemas.microsoft.com/office/drawing/2014/main" id="{86D743E9-08EF-3443-A09F-9FD39BD6BF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" name="Rectangle 52">
              <a:extLst>
                <a:ext uri="{FF2B5EF4-FFF2-40B4-BE49-F238E27FC236}">
                  <a16:creationId xmlns="" xmlns:a16="http://schemas.microsoft.com/office/drawing/2014/main" id="{147C38BE-745B-5043-B214-0B9EA392B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2" name="Group 53">
              <a:extLst>
                <a:ext uri="{FF2B5EF4-FFF2-40B4-BE49-F238E27FC236}">
                  <a16:creationId xmlns="" xmlns:a16="http://schemas.microsoft.com/office/drawing/2014/main" id="{FBCFE8CA-D754-EF47-A59B-C987FE1020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7" name="AutoShape 54">
                <a:extLst>
                  <a:ext uri="{FF2B5EF4-FFF2-40B4-BE49-F238E27FC236}">
                    <a16:creationId xmlns="" xmlns:a16="http://schemas.microsoft.com/office/drawing/2014/main" id="{4CB48C03-464D-0344-AF93-DBB0CF1313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27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8" name="AutoShape 55">
                <a:extLst>
                  <a:ext uri="{FF2B5EF4-FFF2-40B4-BE49-F238E27FC236}">
                    <a16:creationId xmlns="" xmlns:a16="http://schemas.microsoft.com/office/drawing/2014/main" id="{9545D198-3BD7-694B-B5DC-4ED4C79FCE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6"/>
                <a:ext cx="694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3" name="Rectangle 56">
              <a:extLst>
                <a:ext uri="{FF2B5EF4-FFF2-40B4-BE49-F238E27FC236}">
                  <a16:creationId xmlns="" xmlns:a16="http://schemas.microsoft.com/office/drawing/2014/main" id="{BB7A1A44-103A-4142-BB05-0C014EC72C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19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4" name="Group 57">
              <a:extLst>
                <a:ext uri="{FF2B5EF4-FFF2-40B4-BE49-F238E27FC236}">
                  <a16:creationId xmlns="" xmlns:a16="http://schemas.microsoft.com/office/drawing/2014/main" id="{A7308D7F-AFED-CA43-852A-E750251C67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5" name="AutoShape 58">
                <a:extLst>
                  <a:ext uri="{FF2B5EF4-FFF2-40B4-BE49-F238E27FC236}">
                    <a16:creationId xmlns="" xmlns:a16="http://schemas.microsoft.com/office/drawing/2014/main" id="{72E4409D-5ADE-A147-AA65-DA44996316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9"/>
                <a:ext cx="723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6" name="AutoShape 59">
                <a:extLst>
                  <a:ext uri="{FF2B5EF4-FFF2-40B4-BE49-F238E27FC236}">
                    <a16:creationId xmlns="" xmlns:a16="http://schemas.microsoft.com/office/drawing/2014/main" id="{B7CA2B3C-6AEB-7A43-B3B4-4DF7057698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8"/>
                <a:ext cx="690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5" name="Rectangle 60">
              <a:extLst>
                <a:ext uri="{FF2B5EF4-FFF2-40B4-BE49-F238E27FC236}">
                  <a16:creationId xmlns="" xmlns:a16="http://schemas.microsoft.com/office/drawing/2014/main" id="{BA20BEBE-68B5-1249-B593-1C7CD6B37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57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" name="Rectangle 61">
              <a:extLst>
                <a:ext uri="{FF2B5EF4-FFF2-40B4-BE49-F238E27FC236}">
                  <a16:creationId xmlns="" xmlns:a16="http://schemas.microsoft.com/office/drawing/2014/main" id="{E5963EC5-6FAF-A14D-AB16-7FE0DA31DB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7" name="Group 62">
              <a:extLst>
                <a:ext uri="{FF2B5EF4-FFF2-40B4-BE49-F238E27FC236}">
                  <a16:creationId xmlns="" xmlns:a16="http://schemas.microsoft.com/office/drawing/2014/main" id="{A8DEC631-5A58-7849-9209-1EB5AB5695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3" name="AutoShape 63">
                <a:extLst>
                  <a:ext uri="{FF2B5EF4-FFF2-40B4-BE49-F238E27FC236}">
                    <a16:creationId xmlns="" xmlns:a16="http://schemas.microsoft.com/office/drawing/2014/main" id="{6FBD34E3-C5B6-E944-B4E7-984347F693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4" name="AutoShape 64">
                <a:extLst>
                  <a:ext uri="{FF2B5EF4-FFF2-40B4-BE49-F238E27FC236}">
                    <a16:creationId xmlns="" xmlns:a16="http://schemas.microsoft.com/office/drawing/2014/main" id="{444700C5-DD16-7045-A6DF-957B4E655D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8" name="Freeform 65">
              <a:extLst>
                <a:ext uri="{FF2B5EF4-FFF2-40B4-BE49-F238E27FC236}">
                  <a16:creationId xmlns="" xmlns:a16="http://schemas.microsoft.com/office/drawing/2014/main" id="{210F459F-9F66-B847-B785-6AE02157E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9" name="Group 66">
              <a:extLst>
                <a:ext uri="{FF2B5EF4-FFF2-40B4-BE49-F238E27FC236}">
                  <a16:creationId xmlns="" xmlns:a16="http://schemas.microsoft.com/office/drawing/2014/main" id="{07904654-EF90-4B4C-B348-E6F299ADAF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1" name="AutoShape 67">
                <a:extLst>
                  <a:ext uri="{FF2B5EF4-FFF2-40B4-BE49-F238E27FC236}">
                    <a16:creationId xmlns="" xmlns:a16="http://schemas.microsoft.com/office/drawing/2014/main" id="{927A6F56-7195-2A4B-A9FF-BD73015A76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2" name="AutoShape 68">
                <a:extLst>
                  <a:ext uri="{FF2B5EF4-FFF2-40B4-BE49-F238E27FC236}">
                    <a16:creationId xmlns="" xmlns:a16="http://schemas.microsoft.com/office/drawing/2014/main" id="{AE3156D8-7946-6043-B3B8-2B13B72930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" name="Rectangle 69">
              <a:extLst>
                <a:ext uri="{FF2B5EF4-FFF2-40B4-BE49-F238E27FC236}">
                  <a16:creationId xmlns="" xmlns:a16="http://schemas.microsoft.com/office/drawing/2014/main" id="{CE18F5A0-5742-0B4F-982F-6BC169203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32"/>
              <a:ext cx="68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" name="Freeform 70">
              <a:extLst>
                <a:ext uri="{FF2B5EF4-FFF2-40B4-BE49-F238E27FC236}">
                  <a16:creationId xmlns="" xmlns:a16="http://schemas.microsoft.com/office/drawing/2014/main" id="{2BD50CD9-1EF1-ED4C-AFCE-14AD1B90C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" name="Freeform 71">
              <a:extLst>
                <a:ext uri="{FF2B5EF4-FFF2-40B4-BE49-F238E27FC236}">
                  <a16:creationId xmlns="" xmlns:a16="http://schemas.microsoft.com/office/drawing/2014/main" id="{577EA932-97EB-4149-8C8C-9011420A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" name="Oval 72">
              <a:extLst>
                <a:ext uri="{FF2B5EF4-FFF2-40B4-BE49-F238E27FC236}">
                  <a16:creationId xmlns="" xmlns:a16="http://schemas.microsoft.com/office/drawing/2014/main" id="{49966F96-01DC-0A43-BCBA-D06A3569E5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1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" name="Freeform 73">
              <a:extLst>
                <a:ext uri="{FF2B5EF4-FFF2-40B4-BE49-F238E27FC236}">
                  <a16:creationId xmlns="" xmlns:a16="http://schemas.microsoft.com/office/drawing/2014/main" id="{F1C686DE-B7D5-2148-BCC7-2FAC2C010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" name="AutoShape 74">
              <a:extLst>
                <a:ext uri="{FF2B5EF4-FFF2-40B4-BE49-F238E27FC236}">
                  <a16:creationId xmlns="" xmlns:a16="http://schemas.microsoft.com/office/drawing/2014/main" id="{F82F43AD-BE0F-344E-BEE9-58D59D825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201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" name="AutoShape 75">
              <a:extLst>
                <a:ext uri="{FF2B5EF4-FFF2-40B4-BE49-F238E27FC236}">
                  <a16:creationId xmlns="" xmlns:a16="http://schemas.microsoft.com/office/drawing/2014/main" id="{50B859D7-FD53-4C47-95AC-855D1B2F3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2712"/>
              <a:ext cx="1070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7" name="Oval 76">
              <a:extLst>
                <a:ext uri="{FF2B5EF4-FFF2-40B4-BE49-F238E27FC236}">
                  <a16:creationId xmlns="" xmlns:a16="http://schemas.microsoft.com/office/drawing/2014/main" id="{83896475-9FE1-9143-9428-50459AAB8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3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8" name="Oval 77">
              <a:extLst>
                <a:ext uri="{FF2B5EF4-FFF2-40B4-BE49-F238E27FC236}">
                  <a16:creationId xmlns="" xmlns:a16="http://schemas.microsoft.com/office/drawing/2014/main" id="{10EA96BE-EF36-2B49-A03B-AEC865105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3"/>
              <a:ext cx="163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9" name="Oval 78">
              <a:extLst>
                <a:ext uri="{FF2B5EF4-FFF2-40B4-BE49-F238E27FC236}">
                  <a16:creationId xmlns="" xmlns:a16="http://schemas.microsoft.com/office/drawing/2014/main" id="{BE8642C4-0C45-D94F-821D-2190EC5469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" name="Rectangle 79">
              <a:extLst>
                <a:ext uri="{FF2B5EF4-FFF2-40B4-BE49-F238E27FC236}">
                  <a16:creationId xmlns="" xmlns:a16="http://schemas.microsoft.com/office/drawing/2014/main" id="{C9A770C5-A3F8-D845-B1BA-3D43D933C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8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59" name="Rectangle 6">
            <a:extLst>
              <a:ext uri="{FF2B5EF4-FFF2-40B4-BE49-F238E27FC236}">
                <a16:creationId xmlns="" xmlns:a16="http://schemas.microsoft.com/office/drawing/2014/main" id="{F5ECC14E-6AC7-4243-86F2-25BD5F2B8464}"/>
              </a:ext>
            </a:extLst>
          </p:cNvPr>
          <p:cNvSpPr txBox="1">
            <a:spLocks noChangeArrowheads="1"/>
          </p:cNvSpPr>
          <p:nvPr/>
        </p:nvSpPr>
        <p:spPr>
          <a:xfrm>
            <a:off x="798691" y="3200188"/>
            <a:ext cx="5085273" cy="2010122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5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.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HTTP client receives response message containing html file, displays html.  Parsing html file, finds 10 referenced jpeg  objects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0" name="Rectangle 7">
            <a:extLst>
              <a:ext uri="{FF2B5EF4-FFF2-40B4-BE49-F238E27FC236}">
                <a16:creationId xmlns="" xmlns:a16="http://schemas.microsoft.com/office/drawing/2014/main" id="{D3260771-3905-E24E-8B12-64D566C6B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480" y="4851930"/>
            <a:ext cx="381000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6.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Steps 1-5 repeated for each of 10 jpeg objects</a:t>
            </a:r>
          </a:p>
        </p:txBody>
      </p:sp>
      <p:sp>
        <p:nvSpPr>
          <p:cNvPr id="61" name="Rectangle 8">
            <a:extLst>
              <a:ext uri="{FF2B5EF4-FFF2-40B4-BE49-F238E27FC236}">
                <a16:creationId xmlns="" xmlns:a16="http://schemas.microsoft.com/office/drawing/2014/main" id="{9E1B76BD-C8EB-7245-9B75-E2D499F3E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6580" y="2782360"/>
            <a:ext cx="381000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4.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HTTP server closes TCP connection. </a:t>
            </a:r>
          </a:p>
        </p:txBody>
      </p:sp>
      <p:sp>
        <p:nvSpPr>
          <p:cNvPr id="65" name="Line 17">
            <a:extLst>
              <a:ext uri="{FF2B5EF4-FFF2-40B4-BE49-F238E27FC236}">
                <a16:creationId xmlns="" xmlns:a16="http://schemas.microsoft.com/office/drawing/2014/main" id="{4F85C1F3-F91B-C04C-B746-8E5570895A9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87465" y="3200187"/>
            <a:ext cx="1095375" cy="523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Line 11">
            <a:extLst>
              <a:ext uri="{FF2B5EF4-FFF2-40B4-BE49-F238E27FC236}">
                <a16:creationId xmlns="" xmlns:a16="http://schemas.microsoft.com/office/drawing/2014/main" id="{F8CE636E-DC4B-BA4E-A771-E70EE904FB25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691" y="2868166"/>
            <a:ext cx="10658" cy="3480471"/>
          </a:xfrm>
          <a:prstGeom prst="line">
            <a:avLst/>
          </a:prstGeom>
          <a:noFill/>
          <a:ln w="1905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Rectangle 13">
            <a:extLst>
              <a:ext uri="{FF2B5EF4-FFF2-40B4-BE49-F238E27FC236}">
                <a16:creationId xmlns="" xmlns:a16="http://schemas.microsoft.com/office/drawing/2014/main" id="{3787AF32-7BD3-C144-BD02-222C42900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358" y="5641558"/>
            <a:ext cx="657225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8" name="Text Box 12">
            <a:extLst>
              <a:ext uri="{FF2B5EF4-FFF2-40B4-BE49-F238E27FC236}">
                <a16:creationId xmlns="" xmlns:a16="http://schemas.microsoft.com/office/drawing/2014/main" id="{B3CFBAD8-5CBD-8B48-A941-3E86D5E65F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883" y="5563771"/>
            <a:ext cx="673100" cy="406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time</a:t>
            </a:r>
          </a:p>
        </p:txBody>
      </p:sp>
      <p:sp>
        <p:nvSpPr>
          <p:cNvPr id="62" name="Slide Number Placeholder 2">
            <a:extLst>
              <a:ext uri="{FF2B5EF4-FFF2-40B4-BE49-F238E27FC236}">
                <a16:creationId xmlns="" xmlns:a16="http://schemas.microsoft.com/office/drawing/2014/main" id="{805F15D5-7E9E-E54C-BDFB-FEFBBAA1D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6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build="p"/>
      <p:bldP spid="6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Non-persistent HTTP: response time</a:t>
            </a:r>
            <a:endParaRPr lang="en-US" sz="4400" dirty="0"/>
          </a:p>
        </p:txBody>
      </p:sp>
      <p:sp>
        <p:nvSpPr>
          <p:cNvPr id="62" name="Rectangle 3">
            <a:extLst>
              <a:ext uri="{FF2B5EF4-FFF2-40B4-BE49-F238E27FC236}">
                <a16:creationId xmlns="" xmlns:a16="http://schemas.microsoft.com/office/drawing/2014/main" id="{6FDB6615-546D-6440-BBC8-3C06990BF0E4}"/>
              </a:ext>
            </a:extLst>
          </p:cNvPr>
          <p:cNvSpPr txBox="1">
            <a:spLocks noChangeArrowheads="1"/>
          </p:cNvSpPr>
          <p:nvPr/>
        </p:nvSpPr>
        <p:spPr>
          <a:xfrm>
            <a:off x="736393" y="1919178"/>
            <a:ext cx="5683502" cy="3337334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RTT (definition):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time for a small packet to travel from client to server and back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HTTP response time (per object):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one RTT to initiate TCP connection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one RTT for HTTP request and first few bytes of HTTP response to return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obect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/file transmission time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3" name="Line 15">
            <a:extLst>
              <a:ext uri="{FF2B5EF4-FFF2-40B4-BE49-F238E27FC236}">
                <a16:creationId xmlns="" xmlns:a16="http://schemas.microsoft.com/office/drawing/2014/main" id="{4929D219-0DD0-EE4D-B40F-3D0B3F80F653}"/>
              </a:ext>
            </a:extLst>
          </p:cNvPr>
          <p:cNvSpPr>
            <a:spLocks noChangeShapeType="1"/>
          </p:cNvSpPr>
          <p:nvPr/>
        </p:nvSpPr>
        <p:spPr bwMode="auto">
          <a:xfrm>
            <a:off x="8197229" y="2671284"/>
            <a:ext cx="0" cy="2832100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Line 16">
            <a:extLst>
              <a:ext uri="{FF2B5EF4-FFF2-40B4-BE49-F238E27FC236}">
                <a16:creationId xmlns="" xmlns:a16="http://schemas.microsoft.com/office/drawing/2014/main" id="{8CAAC30A-AACE-CA43-94F8-6356C7DBF909}"/>
              </a:ext>
            </a:extLst>
          </p:cNvPr>
          <p:cNvSpPr>
            <a:spLocks noChangeShapeType="1"/>
          </p:cNvSpPr>
          <p:nvPr/>
        </p:nvSpPr>
        <p:spPr bwMode="auto">
          <a:xfrm>
            <a:off x="9887916" y="2664934"/>
            <a:ext cx="0" cy="2881312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Line 17">
            <a:extLst>
              <a:ext uri="{FF2B5EF4-FFF2-40B4-BE49-F238E27FC236}">
                <a16:creationId xmlns="" xmlns:a16="http://schemas.microsoft.com/office/drawing/2014/main" id="{AF42B5BB-493F-1A4F-A479-A45F6B47212F}"/>
              </a:ext>
            </a:extLst>
          </p:cNvPr>
          <p:cNvSpPr>
            <a:spLocks noChangeShapeType="1"/>
          </p:cNvSpPr>
          <p:nvPr/>
        </p:nvSpPr>
        <p:spPr bwMode="auto">
          <a:xfrm>
            <a:off x="8211516" y="2903059"/>
            <a:ext cx="1684338" cy="390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Line 18">
            <a:extLst>
              <a:ext uri="{FF2B5EF4-FFF2-40B4-BE49-F238E27FC236}">
                <a16:creationId xmlns="" xmlns:a16="http://schemas.microsoft.com/office/drawing/2014/main" id="{C9AE042D-B868-CC49-B9F2-374B1A84C6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97229" y="3341209"/>
            <a:ext cx="1673225" cy="403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Line 19">
            <a:extLst>
              <a:ext uri="{FF2B5EF4-FFF2-40B4-BE49-F238E27FC236}">
                <a16:creationId xmlns="" xmlns:a16="http://schemas.microsoft.com/office/drawing/2014/main" id="{99C22C7D-D82A-5C41-99D1-EA13F124371E}"/>
              </a:ext>
            </a:extLst>
          </p:cNvPr>
          <p:cNvSpPr>
            <a:spLocks noChangeShapeType="1"/>
          </p:cNvSpPr>
          <p:nvPr/>
        </p:nvSpPr>
        <p:spPr bwMode="auto">
          <a:xfrm>
            <a:off x="8205166" y="3849209"/>
            <a:ext cx="1684338" cy="390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AutoShape 21">
            <a:extLst>
              <a:ext uri="{FF2B5EF4-FFF2-40B4-BE49-F238E27FC236}">
                <a16:creationId xmlns="" xmlns:a16="http://schemas.microsoft.com/office/drawing/2014/main" id="{DD02DF36-65CF-F14E-88DF-53BB17EBFDA7}"/>
              </a:ext>
            </a:extLst>
          </p:cNvPr>
          <p:cNvSpPr>
            <a:spLocks/>
          </p:cNvSpPr>
          <p:nvPr/>
        </p:nvSpPr>
        <p:spPr bwMode="auto">
          <a:xfrm>
            <a:off x="9903942" y="4249143"/>
            <a:ext cx="99857" cy="161739"/>
          </a:xfrm>
          <a:prstGeom prst="rightBrace">
            <a:avLst>
              <a:gd name="adj1" fmla="val 2039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4" name="Text Box 22">
            <a:extLst>
              <a:ext uri="{FF2B5EF4-FFF2-40B4-BE49-F238E27FC236}">
                <a16:creationId xmlns="" xmlns:a16="http://schemas.microsoft.com/office/drawing/2014/main" id="{CCB0A876-D266-4A45-A302-8A1ECD42C7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97454" y="3944459"/>
            <a:ext cx="1123577" cy="879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time to 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transmit 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file</a:t>
            </a:r>
          </a:p>
        </p:txBody>
      </p:sp>
      <p:sp>
        <p:nvSpPr>
          <p:cNvPr id="75" name="Line 23">
            <a:extLst>
              <a:ext uri="{FF2B5EF4-FFF2-40B4-BE49-F238E27FC236}">
                <a16:creationId xmlns="" xmlns:a16="http://schemas.microsoft.com/office/drawing/2014/main" id="{5718D752-EA30-EF40-828E-5D0FFEB1DBD8}"/>
              </a:ext>
            </a:extLst>
          </p:cNvPr>
          <p:cNvSpPr>
            <a:spLocks noChangeShapeType="1"/>
          </p:cNvSpPr>
          <p:nvPr/>
        </p:nvSpPr>
        <p:spPr bwMode="auto">
          <a:xfrm>
            <a:off x="7806704" y="2877659"/>
            <a:ext cx="3905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Text Box 24">
            <a:extLst>
              <a:ext uri="{FF2B5EF4-FFF2-40B4-BE49-F238E27FC236}">
                <a16:creationId xmlns="" xmlns:a16="http://schemas.microsoft.com/office/drawing/2014/main" id="{8BC58F30-FF48-FF4E-819B-1E40B9095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6660" y="2563010"/>
            <a:ext cx="1363707" cy="617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initiate TCP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connection</a:t>
            </a:r>
          </a:p>
        </p:txBody>
      </p:sp>
      <p:sp>
        <p:nvSpPr>
          <p:cNvPr id="77" name="AutoShape 25">
            <a:extLst>
              <a:ext uri="{FF2B5EF4-FFF2-40B4-BE49-F238E27FC236}">
                <a16:creationId xmlns="" xmlns:a16="http://schemas.microsoft.com/office/drawing/2014/main" id="{1676996C-B2C6-6440-BDFC-70D850B75C3C}"/>
              </a:ext>
            </a:extLst>
          </p:cNvPr>
          <p:cNvSpPr>
            <a:spLocks/>
          </p:cNvSpPr>
          <p:nvPr/>
        </p:nvSpPr>
        <p:spPr bwMode="auto">
          <a:xfrm>
            <a:off x="7941641" y="2928459"/>
            <a:ext cx="128588" cy="803275"/>
          </a:xfrm>
          <a:prstGeom prst="leftBrace">
            <a:avLst>
              <a:gd name="adj1" fmla="val 5205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8" name="Text Box 26">
            <a:extLst>
              <a:ext uri="{FF2B5EF4-FFF2-40B4-BE49-F238E27FC236}">
                <a16:creationId xmlns="" xmlns:a16="http://schemas.microsoft.com/office/drawing/2014/main" id="{86DB8643-EF07-8F4F-9625-5A4CA4A150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9041" y="3139596"/>
            <a:ext cx="575222" cy="35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RTT</a:t>
            </a:r>
          </a:p>
        </p:txBody>
      </p:sp>
      <p:sp>
        <p:nvSpPr>
          <p:cNvPr id="79" name="Line 27">
            <a:extLst>
              <a:ext uri="{FF2B5EF4-FFF2-40B4-BE49-F238E27FC236}">
                <a16:creationId xmlns="" xmlns:a16="http://schemas.microsoft.com/office/drawing/2014/main" id="{981309A0-6209-8843-8011-139102021A78}"/>
              </a:ext>
            </a:extLst>
          </p:cNvPr>
          <p:cNvSpPr>
            <a:spLocks noChangeShapeType="1"/>
          </p:cNvSpPr>
          <p:nvPr/>
        </p:nvSpPr>
        <p:spPr bwMode="auto">
          <a:xfrm>
            <a:off x="7855916" y="3782534"/>
            <a:ext cx="3540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Text Box 28">
            <a:extLst>
              <a:ext uri="{FF2B5EF4-FFF2-40B4-BE49-F238E27FC236}">
                <a16:creationId xmlns="" xmlns:a16="http://schemas.microsoft.com/office/drawing/2014/main" id="{F8F4F9A2-8F8A-0A49-A582-7B28C50C80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3113" y="3589815"/>
            <a:ext cx="1969956" cy="35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request file</a:t>
            </a:r>
          </a:p>
        </p:txBody>
      </p:sp>
      <p:sp>
        <p:nvSpPr>
          <p:cNvPr id="81" name="AutoShape 29">
            <a:extLst>
              <a:ext uri="{FF2B5EF4-FFF2-40B4-BE49-F238E27FC236}">
                <a16:creationId xmlns="" xmlns:a16="http://schemas.microsoft.com/office/drawing/2014/main" id="{38B5D7F5-BB3A-C042-A65C-E340A56B8131}"/>
              </a:ext>
            </a:extLst>
          </p:cNvPr>
          <p:cNvSpPr>
            <a:spLocks/>
          </p:cNvSpPr>
          <p:nvPr/>
        </p:nvSpPr>
        <p:spPr bwMode="auto">
          <a:xfrm>
            <a:off x="7947991" y="3838096"/>
            <a:ext cx="128588" cy="803275"/>
          </a:xfrm>
          <a:prstGeom prst="leftBrace">
            <a:avLst>
              <a:gd name="adj1" fmla="val 5205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2" name="Text Box 30">
            <a:extLst>
              <a:ext uri="{FF2B5EF4-FFF2-40B4-BE49-F238E27FC236}">
                <a16:creationId xmlns="" xmlns:a16="http://schemas.microsoft.com/office/drawing/2014/main" id="{F6FF37B4-B442-4047-946B-77B07E91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8091" y="4061934"/>
            <a:ext cx="575222" cy="35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RTT</a:t>
            </a:r>
          </a:p>
        </p:txBody>
      </p:sp>
      <p:sp>
        <p:nvSpPr>
          <p:cNvPr id="83" name="Line 35">
            <a:extLst>
              <a:ext uri="{FF2B5EF4-FFF2-40B4-BE49-F238E27FC236}">
                <a16:creationId xmlns="" xmlns:a16="http://schemas.microsoft.com/office/drawing/2014/main" id="{1D97958B-3B35-E742-B7C6-848FC7C172D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18988" y="4805006"/>
            <a:ext cx="361323" cy="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Text Box 36">
            <a:extLst>
              <a:ext uri="{FF2B5EF4-FFF2-40B4-BE49-F238E27FC236}">
                <a16:creationId xmlns="" xmlns:a16="http://schemas.microsoft.com/office/drawing/2014/main" id="{24A3B2D9-8989-434A-9FC2-223A7BF47D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5684" y="4617233"/>
            <a:ext cx="1647627" cy="35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file received</a:t>
            </a:r>
          </a:p>
        </p:txBody>
      </p:sp>
      <p:sp>
        <p:nvSpPr>
          <p:cNvPr id="85" name="Text Box 37">
            <a:extLst>
              <a:ext uri="{FF2B5EF4-FFF2-40B4-BE49-F238E27FC236}">
                <a16:creationId xmlns="" xmlns:a16="http://schemas.microsoft.com/office/drawing/2014/main" id="{5F7EC06B-E293-DF46-888B-439F61ED31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1804" y="5517671"/>
            <a:ext cx="663964" cy="35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time</a:t>
            </a:r>
          </a:p>
        </p:txBody>
      </p:sp>
      <p:sp>
        <p:nvSpPr>
          <p:cNvPr id="86" name="Text Box 38">
            <a:extLst>
              <a:ext uri="{FF2B5EF4-FFF2-40B4-BE49-F238E27FC236}">
                <a16:creationId xmlns="" xmlns:a16="http://schemas.microsoft.com/office/drawing/2014/main" id="{29F1D00D-DC1A-684B-8E6D-3829DD4163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9791" y="5500209"/>
            <a:ext cx="6639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time</a:t>
            </a:r>
          </a:p>
        </p:txBody>
      </p:sp>
      <p:grpSp>
        <p:nvGrpSpPr>
          <p:cNvPr id="87" name="Group 43">
            <a:extLst>
              <a:ext uri="{FF2B5EF4-FFF2-40B4-BE49-F238E27FC236}">
                <a16:creationId xmlns="" xmlns:a16="http://schemas.microsoft.com/office/drawing/2014/main" id="{541F6086-47C8-874D-8AA5-F7E42EE4D031}"/>
              </a:ext>
            </a:extLst>
          </p:cNvPr>
          <p:cNvGrpSpPr>
            <a:grpSpLocks/>
          </p:cNvGrpSpPr>
          <p:nvPr/>
        </p:nvGrpSpPr>
        <p:grpSpPr bwMode="auto">
          <a:xfrm>
            <a:off x="9687891" y="1898171"/>
            <a:ext cx="423863" cy="684213"/>
            <a:chOff x="4140" y="429"/>
            <a:chExt cx="1425" cy="2396"/>
          </a:xfrm>
        </p:grpSpPr>
        <p:sp>
          <p:nvSpPr>
            <p:cNvPr id="88" name="Freeform 44">
              <a:extLst>
                <a:ext uri="{FF2B5EF4-FFF2-40B4-BE49-F238E27FC236}">
                  <a16:creationId xmlns="" xmlns:a16="http://schemas.microsoft.com/office/drawing/2014/main" id="{6DAF6B62-B819-F74E-96B5-6133206002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Rectangle 45">
              <a:extLst>
                <a:ext uri="{FF2B5EF4-FFF2-40B4-BE49-F238E27FC236}">
                  <a16:creationId xmlns="" xmlns:a16="http://schemas.microsoft.com/office/drawing/2014/main" id="{50F7D37B-F313-5C49-8576-42FF33D8D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51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="" xmlns:a16="http://schemas.microsoft.com/office/drawing/2014/main" id="{87E40F45-93DC-2B4E-ADDC-55D37D40B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="" xmlns:a16="http://schemas.microsoft.com/office/drawing/2014/main" id="{7B112D55-79F9-1F4D-B446-8C88751F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Rectangle 48">
              <a:extLst>
                <a:ext uri="{FF2B5EF4-FFF2-40B4-BE49-F238E27FC236}">
                  <a16:creationId xmlns="" xmlns:a16="http://schemas.microsoft.com/office/drawing/2014/main" id="{956D8EF0-FF87-9E4B-887E-2B313EF77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0"/>
              <a:ext cx="598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93" name="Group 49">
              <a:extLst>
                <a:ext uri="{FF2B5EF4-FFF2-40B4-BE49-F238E27FC236}">
                  <a16:creationId xmlns="" xmlns:a16="http://schemas.microsoft.com/office/drawing/2014/main" id="{66F581E1-4301-C04A-BC92-0FE36983E2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8" name="AutoShape 50">
                <a:extLst>
                  <a:ext uri="{FF2B5EF4-FFF2-40B4-BE49-F238E27FC236}">
                    <a16:creationId xmlns="" xmlns:a16="http://schemas.microsoft.com/office/drawing/2014/main" id="{060EE10F-40BB-F147-A18B-D592D49006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6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9" name="AutoShape 51">
                <a:extLst>
                  <a:ext uri="{FF2B5EF4-FFF2-40B4-BE49-F238E27FC236}">
                    <a16:creationId xmlns="" xmlns:a16="http://schemas.microsoft.com/office/drawing/2014/main" id="{964C81AE-2600-6248-820C-48DB107C0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94" name="Rectangle 52">
              <a:extLst>
                <a:ext uri="{FF2B5EF4-FFF2-40B4-BE49-F238E27FC236}">
                  <a16:creationId xmlns="" xmlns:a16="http://schemas.microsoft.com/office/drawing/2014/main" id="{0B3B5D85-0106-D947-B9AB-3DEF402BD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18"/>
              <a:ext cx="592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95" name="Group 53">
              <a:extLst>
                <a:ext uri="{FF2B5EF4-FFF2-40B4-BE49-F238E27FC236}">
                  <a16:creationId xmlns="" xmlns:a16="http://schemas.microsoft.com/office/drawing/2014/main" id="{21E327E2-0D3F-BB45-88FA-94BE824723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6" name="AutoShape 54">
                <a:extLst>
                  <a:ext uri="{FF2B5EF4-FFF2-40B4-BE49-F238E27FC236}">
                    <a16:creationId xmlns="" xmlns:a16="http://schemas.microsoft.com/office/drawing/2014/main" id="{A09779CB-5E1C-FF46-9276-B827DEE6BD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70"/>
                <a:ext cx="726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7" name="AutoShape 55">
                <a:extLst>
                  <a:ext uri="{FF2B5EF4-FFF2-40B4-BE49-F238E27FC236}">
                    <a16:creationId xmlns="" xmlns:a16="http://schemas.microsoft.com/office/drawing/2014/main" id="{67162A33-48AB-8447-8BA1-9899B1EFA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7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96" name="Rectangle 56">
              <a:extLst>
                <a:ext uri="{FF2B5EF4-FFF2-40B4-BE49-F238E27FC236}">
                  <a16:creationId xmlns="" xmlns:a16="http://schemas.microsoft.com/office/drawing/2014/main" id="{C0727CA6-9309-D04B-829F-614EF5BEA3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57"/>
              <a:ext cx="598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" name="Rectangle 57">
              <a:extLst>
                <a:ext uri="{FF2B5EF4-FFF2-40B4-BE49-F238E27FC236}">
                  <a16:creationId xmlns="" xmlns:a16="http://schemas.microsoft.com/office/drawing/2014/main" id="{17B7496E-619F-B745-A3B6-4EDDE39B5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658"/>
              <a:ext cx="598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98" name="Group 58">
              <a:extLst>
                <a:ext uri="{FF2B5EF4-FFF2-40B4-BE49-F238E27FC236}">
                  <a16:creationId xmlns="" xmlns:a16="http://schemas.microsoft.com/office/drawing/2014/main" id="{B3F5CCBA-FB37-F741-A1BE-6A326312AB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4" name="AutoShape 59">
                <a:extLst>
                  <a:ext uri="{FF2B5EF4-FFF2-40B4-BE49-F238E27FC236}">
                    <a16:creationId xmlns="" xmlns:a16="http://schemas.microsoft.com/office/drawing/2014/main" id="{DEAAF06F-764B-A04C-A4F4-4AF808C89F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81"/>
                <a:ext cx="731" cy="12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5" name="AutoShape 60">
                <a:extLst>
                  <a:ext uri="{FF2B5EF4-FFF2-40B4-BE49-F238E27FC236}">
                    <a16:creationId xmlns="" xmlns:a16="http://schemas.microsoft.com/office/drawing/2014/main" id="{73A61CB6-ED08-FD4B-8F83-3336B8F827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86"/>
                <a:ext cx="698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99" name="Freeform 61">
              <a:extLst>
                <a:ext uri="{FF2B5EF4-FFF2-40B4-BE49-F238E27FC236}">
                  <a16:creationId xmlns="" xmlns:a16="http://schemas.microsoft.com/office/drawing/2014/main" id="{1AB063BC-5497-FD41-9B58-4C27970B62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00" name="Group 62">
              <a:extLst>
                <a:ext uri="{FF2B5EF4-FFF2-40B4-BE49-F238E27FC236}">
                  <a16:creationId xmlns="" xmlns:a16="http://schemas.microsoft.com/office/drawing/2014/main" id="{20634D40-DCFD-8449-B684-70B31A9B35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2" name="AutoShape 63">
                <a:extLst>
                  <a:ext uri="{FF2B5EF4-FFF2-40B4-BE49-F238E27FC236}">
                    <a16:creationId xmlns="" xmlns:a16="http://schemas.microsoft.com/office/drawing/2014/main" id="{F58EC583-5702-1E4B-A6F2-1309BD877B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6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3" name="AutoShape 64">
                <a:extLst>
                  <a:ext uri="{FF2B5EF4-FFF2-40B4-BE49-F238E27FC236}">
                    <a16:creationId xmlns="" xmlns:a16="http://schemas.microsoft.com/office/drawing/2014/main" id="{DB3DA62B-8007-4E4C-93B9-0F102F104C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7"/>
                <a:ext cx="691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01" name="Rectangle 65">
              <a:extLst>
                <a:ext uri="{FF2B5EF4-FFF2-40B4-BE49-F238E27FC236}">
                  <a16:creationId xmlns="" xmlns:a16="http://schemas.microsoft.com/office/drawing/2014/main" id="{C31A2516-63E0-E740-AE1D-B59F6C9769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2" name="Freeform 66">
              <a:extLst>
                <a:ext uri="{FF2B5EF4-FFF2-40B4-BE49-F238E27FC236}">
                  <a16:creationId xmlns="" xmlns:a16="http://schemas.microsoft.com/office/drawing/2014/main" id="{B8246D8C-6855-C044-A8BA-8F170062C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" name="Freeform 67">
              <a:extLst>
                <a:ext uri="{FF2B5EF4-FFF2-40B4-BE49-F238E27FC236}">
                  <a16:creationId xmlns="" xmlns:a16="http://schemas.microsoft.com/office/drawing/2014/main" id="{924E847A-F4E0-DA4B-8D4E-A56FEAA69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" name="Oval 68">
              <a:extLst>
                <a:ext uri="{FF2B5EF4-FFF2-40B4-BE49-F238E27FC236}">
                  <a16:creationId xmlns="" xmlns:a16="http://schemas.microsoft.com/office/drawing/2014/main" id="{8CAE9087-3C8E-F24B-A512-CEB1940F02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5" name="Freeform 69">
              <a:extLst>
                <a:ext uri="{FF2B5EF4-FFF2-40B4-BE49-F238E27FC236}">
                  <a16:creationId xmlns="" xmlns:a16="http://schemas.microsoft.com/office/drawing/2014/main" id="{2AB5FE84-419E-EB41-B46F-B90EA8215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" name="AutoShape 70">
              <a:extLst>
                <a:ext uri="{FF2B5EF4-FFF2-40B4-BE49-F238E27FC236}">
                  <a16:creationId xmlns="" xmlns:a16="http://schemas.microsoft.com/office/drawing/2014/main" id="{5044997C-6434-1F4E-951A-58848E528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201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" name="AutoShape 71">
              <a:extLst>
                <a:ext uri="{FF2B5EF4-FFF2-40B4-BE49-F238E27FC236}">
                  <a16:creationId xmlns="" xmlns:a16="http://schemas.microsoft.com/office/drawing/2014/main" id="{E0E22BAF-7B23-B44C-827B-153E00211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08"/>
              <a:ext cx="1073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8" name="Oval 72">
              <a:extLst>
                <a:ext uri="{FF2B5EF4-FFF2-40B4-BE49-F238E27FC236}">
                  <a16:creationId xmlns="" xmlns:a16="http://schemas.microsoft.com/office/drawing/2014/main" id="{E772A220-7A72-DF4C-B4F3-72E6DDF1F7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9" name="Oval 73">
              <a:extLst>
                <a:ext uri="{FF2B5EF4-FFF2-40B4-BE49-F238E27FC236}">
                  <a16:creationId xmlns="" xmlns:a16="http://schemas.microsoft.com/office/drawing/2014/main" id="{E52F28FE-19A0-E943-AE0B-DEEA92222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10" name="Oval 74">
              <a:extLst>
                <a:ext uri="{FF2B5EF4-FFF2-40B4-BE49-F238E27FC236}">
                  <a16:creationId xmlns="" xmlns:a16="http://schemas.microsoft.com/office/drawing/2014/main" id="{679A21A4-960E-C240-991F-7A91E9D33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1" name="Rectangle 75">
              <a:extLst>
                <a:ext uri="{FF2B5EF4-FFF2-40B4-BE49-F238E27FC236}">
                  <a16:creationId xmlns="" xmlns:a16="http://schemas.microsoft.com/office/drawing/2014/main" id="{5FE7BC29-1F3A-FC4D-B0A8-E7C985E219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20" name="Group 76">
            <a:extLst>
              <a:ext uri="{FF2B5EF4-FFF2-40B4-BE49-F238E27FC236}">
                <a16:creationId xmlns="" xmlns:a16="http://schemas.microsoft.com/office/drawing/2014/main" id="{ACB35F9B-E584-6A4C-A928-821626F2884C}"/>
              </a:ext>
            </a:extLst>
          </p:cNvPr>
          <p:cNvGrpSpPr>
            <a:grpSpLocks/>
          </p:cNvGrpSpPr>
          <p:nvPr/>
        </p:nvGrpSpPr>
        <p:grpSpPr bwMode="auto">
          <a:xfrm>
            <a:off x="7686054" y="1920396"/>
            <a:ext cx="698500" cy="709613"/>
            <a:chOff x="-44" y="1473"/>
            <a:chExt cx="981" cy="1105"/>
          </a:xfrm>
        </p:grpSpPr>
        <p:pic>
          <p:nvPicPr>
            <p:cNvPr id="121" name="Picture 77" descr="desktop_computer_stylized_medium">
              <a:extLst>
                <a:ext uri="{FF2B5EF4-FFF2-40B4-BE49-F238E27FC236}">
                  <a16:creationId xmlns="" xmlns:a16="http://schemas.microsoft.com/office/drawing/2014/main" id="{C2C6AD66-1148-CD4D-99F7-5C6A689E28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2" name="Freeform 78">
              <a:extLst>
                <a:ext uri="{FF2B5EF4-FFF2-40B4-BE49-F238E27FC236}">
                  <a16:creationId xmlns="" xmlns:a16="http://schemas.microsoft.com/office/drawing/2014/main" id="{40C43405-EE8F-6348-9658-64CCF319FF4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Freeform 1">
            <a:extLst>
              <a:ext uri="{FF2B5EF4-FFF2-40B4-BE49-F238E27FC236}">
                <a16:creationId xmlns="" xmlns:a16="http://schemas.microsoft.com/office/drawing/2014/main" id="{2D3ED81E-7823-0B47-8E02-97411E72ACFD}"/>
              </a:ext>
            </a:extLst>
          </p:cNvPr>
          <p:cNvSpPr/>
          <p:nvPr/>
        </p:nvSpPr>
        <p:spPr>
          <a:xfrm>
            <a:off x="8188984" y="4246818"/>
            <a:ext cx="1700270" cy="558188"/>
          </a:xfrm>
          <a:custGeom>
            <a:avLst/>
            <a:gdLst>
              <a:gd name="connsiteX0" fmla="*/ 0 w 1700270"/>
              <a:gd name="connsiteY0" fmla="*/ 389262 h 543498"/>
              <a:gd name="connsiteX1" fmla="*/ 1700270 w 1700270"/>
              <a:gd name="connsiteY1" fmla="*/ 0 h 543498"/>
              <a:gd name="connsiteX2" fmla="*/ 1696598 w 1700270"/>
              <a:gd name="connsiteY2" fmla="*/ 176269 h 543498"/>
              <a:gd name="connsiteX3" fmla="*/ 0 w 1700270"/>
              <a:gd name="connsiteY3" fmla="*/ 543498 h 543498"/>
              <a:gd name="connsiteX4" fmla="*/ 0 w 1700270"/>
              <a:gd name="connsiteY4" fmla="*/ 389262 h 543498"/>
              <a:gd name="connsiteX0" fmla="*/ 0 w 1700270"/>
              <a:gd name="connsiteY0" fmla="*/ 389262 h 558188"/>
              <a:gd name="connsiteX1" fmla="*/ 1700270 w 1700270"/>
              <a:gd name="connsiteY1" fmla="*/ 0 h 558188"/>
              <a:gd name="connsiteX2" fmla="*/ 1696598 w 1700270"/>
              <a:gd name="connsiteY2" fmla="*/ 176269 h 558188"/>
              <a:gd name="connsiteX3" fmla="*/ 7344 w 1700270"/>
              <a:gd name="connsiteY3" fmla="*/ 558188 h 558188"/>
              <a:gd name="connsiteX4" fmla="*/ 0 w 1700270"/>
              <a:gd name="connsiteY4" fmla="*/ 389262 h 558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0270" h="558188">
                <a:moveTo>
                  <a:pt x="0" y="389262"/>
                </a:moveTo>
                <a:lnTo>
                  <a:pt x="1700270" y="0"/>
                </a:lnTo>
                <a:lnTo>
                  <a:pt x="1696598" y="176269"/>
                </a:lnTo>
                <a:lnTo>
                  <a:pt x="7344" y="558188"/>
                </a:lnTo>
                <a:lnTo>
                  <a:pt x="0" y="389262"/>
                </a:lnTo>
                <a:close/>
              </a:path>
            </a:pathLst>
          </a:custGeom>
          <a:solidFill>
            <a:srgbClr val="0000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3" name="AutoShape 21">
            <a:extLst>
              <a:ext uri="{FF2B5EF4-FFF2-40B4-BE49-F238E27FC236}">
                <a16:creationId xmlns="" xmlns:a16="http://schemas.microsoft.com/office/drawing/2014/main" id="{B46E8531-A1AB-F94F-83A6-88018FC274AE}"/>
              </a:ext>
            </a:extLst>
          </p:cNvPr>
          <p:cNvSpPr>
            <a:spLocks/>
          </p:cNvSpPr>
          <p:nvPr/>
        </p:nvSpPr>
        <p:spPr bwMode="auto">
          <a:xfrm flipH="1" flipV="1">
            <a:off x="8069711" y="4643267"/>
            <a:ext cx="99857" cy="161739"/>
          </a:xfrm>
          <a:prstGeom prst="rightBrace">
            <a:avLst>
              <a:gd name="adj1" fmla="val 2039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4BF7570-9992-2546-969B-3F60B086818E}"/>
              </a:ext>
            </a:extLst>
          </p:cNvPr>
          <p:cNvSpPr txBox="1"/>
          <p:nvPr/>
        </p:nvSpPr>
        <p:spPr>
          <a:xfrm>
            <a:off x="1056514" y="5919854"/>
            <a:ext cx="92572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Non-persistent HTTP response time =  2RTT+ file transmission 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Slide Number Placeholder 2">
            <a:extLst>
              <a:ext uri="{FF2B5EF4-FFF2-40B4-BE49-F238E27FC236}">
                <a16:creationId xmlns="" xmlns:a16="http://schemas.microsoft.com/office/drawing/2014/main" id="{7E482904-1521-274F-AE73-DF7E96ACE7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71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Persistent HTTP </a:t>
            </a:r>
            <a:r>
              <a:rPr lang="en-US" altLang="en-US" sz="3200" dirty="0">
                <a:cs typeface="Calibri" panose="020F0502020204030204" pitchFamily="34" charset="0"/>
              </a:rPr>
              <a:t>(HTTP 1.1)</a:t>
            </a:r>
            <a:endParaRPr lang="en-US" sz="4400" dirty="0"/>
          </a:p>
        </p:txBody>
      </p:sp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FB14C937-79C9-6642-8B0C-15F130B4AF98}"/>
              </a:ext>
            </a:extLst>
          </p:cNvPr>
          <p:cNvSpPr txBox="1">
            <a:spLocks noChangeArrowheads="1"/>
          </p:cNvSpPr>
          <p:nvPr/>
        </p:nvSpPr>
        <p:spPr>
          <a:xfrm>
            <a:off x="798691" y="1401764"/>
            <a:ext cx="5165547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0188" marR="0" lvl="0" indent="-215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Non-persistent HTTP issues:</a:t>
            </a:r>
          </a:p>
          <a:p>
            <a:pPr marL="346075" marR="0" lvl="0" indent="-2174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requires 2 RTTs per object</a:t>
            </a:r>
          </a:p>
          <a:p>
            <a:pPr marL="346075" marR="0" lvl="0" indent="-2174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OS overhead for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each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TCP connection</a:t>
            </a:r>
          </a:p>
          <a:p>
            <a:pPr marL="346075" marR="0" lvl="0" indent="-2174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browsers often open multiple parallel TCP connections to fetch referenced objects in parallel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10">
            <a:extLst>
              <a:ext uri="{FF2B5EF4-FFF2-40B4-BE49-F238E27FC236}">
                <a16:creationId xmlns="" xmlns:a16="http://schemas.microsoft.com/office/drawing/2014/main" id="{996C596E-CBDC-1641-AE54-06AC7ADF3759}"/>
              </a:ext>
            </a:extLst>
          </p:cNvPr>
          <p:cNvSpPr txBox="1">
            <a:spLocks noChangeArrowheads="1"/>
          </p:cNvSpPr>
          <p:nvPr/>
        </p:nvSpPr>
        <p:spPr>
          <a:xfrm>
            <a:off x="6227762" y="1414463"/>
            <a:ext cx="5735053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0188" marR="0" lvl="0" indent="-215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Persistent  HTTP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(HTTP1.1):</a:t>
            </a:r>
            <a:endParaRPr kumimoji="0" lang="en-US" sz="3200" b="0" i="1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6075" marR="0" lvl="0" indent="-2174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server leaves connection open after sending response</a:t>
            </a:r>
          </a:p>
          <a:p>
            <a:pPr marL="346075" marR="0" lvl="0" indent="-2174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subsequent HTTP messages  between same client/server sent over open connection</a:t>
            </a:r>
          </a:p>
          <a:p>
            <a:pPr marL="346075" marR="0" lvl="0" indent="-2174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client sends requests as soon as it encounters a referenced object</a:t>
            </a:r>
          </a:p>
          <a:p>
            <a:pPr marL="346075" marR="0" lvl="0" indent="-2174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 little as one RTT for all the referenced objects (cutting response time in half)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="" xmlns:a16="http://schemas.microsoft.com/office/drawing/2014/main" id="{2C9DB959-15FC-7A47-B54E-965B407AA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59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Calibri" panose="020F0502020204030204" pitchFamily="34" charset="0"/>
              </a:rPr>
              <a:t>HTTP request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Transport Layer: 3-</a:t>
            </a:r>
            <a:fld id="{C4204591-24BD-A542-B9D5-F8D8A88D2FEE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175" y="2428875"/>
            <a:ext cx="6343650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31782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HTTP request </a:t>
            </a:r>
            <a:r>
              <a:rPr lang="en-US" altLang="en-US" dirty="0">
                <a:cs typeface="Calibri" panose="020F0502020204030204" pitchFamily="34" charset="0"/>
              </a:rPr>
              <a:t>m</a:t>
            </a:r>
            <a:r>
              <a:rPr lang="en-US" altLang="en-US" sz="4400" dirty="0">
                <a:cs typeface="Calibri" panose="020F0502020204030204" pitchFamily="34" charset="0"/>
              </a:rPr>
              <a:t>essage</a:t>
            </a:r>
            <a:endParaRPr lang="en-US" sz="4400" dirty="0"/>
          </a:p>
        </p:txBody>
      </p:sp>
      <p:sp>
        <p:nvSpPr>
          <p:cNvPr id="8" name="Rectangle 3">
            <a:extLst>
              <a:ext uri="{FF2B5EF4-FFF2-40B4-BE49-F238E27FC236}">
                <a16:creationId xmlns="" xmlns:a16="http://schemas.microsoft.com/office/drawing/2014/main" id="{321ECE79-BBE4-B646-A84C-F451AD02B983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444625"/>
            <a:ext cx="11658600" cy="1429204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two types of HTTP messages: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request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,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response</a:t>
            </a: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HTTP request message: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ASCII (human-readable format)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Text Box 8">
            <a:extLst>
              <a:ext uri="{FF2B5EF4-FFF2-40B4-BE49-F238E27FC236}">
                <a16:creationId xmlns="" xmlns:a16="http://schemas.microsoft.com/office/drawing/2014/main" id="{9D189007-4005-564E-B421-909E89E9EF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677" y="4189643"/>
            <a:ext cx="1071127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header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lines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Text Box 16">
            <a:extLst>
              <a:ext uri="{FF2B5EF4-FFF2-40B4-BE49-F238E27FC236}">
                <a16:creationId xmlns="" xmlns:a16="http://schemas.microsoft.com/office/drawing/2014/main" id="{BFD47085-0DF5-F849-923F-6D72DB7EBE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046" y="3323999"/>
            <a:ext cx="7921878" cy="2342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GET /</a:t>
            </a:r>
            <a:r>
              <a:rPr kumimoji="0" lang="en-US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index.html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HTTP/1.1\r\n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Host: www-</a:t>
            </a:r>
            <a:r>
              <a:rPr kumimoji="0" lang="en-US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net.cs.umass.edu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\r\n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User-Agent: Mozilla/5.0 (Macintosh; Intel Mac OS X 10.15; rv:80.0) Gecko/20100101 Firefox/80.0 \r\n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Accept: text/</a:t>
            </a:r>
            <a:r>
              <a:rPr kumimoji="0" lang="en-US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html,application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/</a:t>
            </a:r>
            <a:r>
              <a:rPr kumimoji="0" lang="en-US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xhtml+xml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\r\n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Accept-Language: </a:t>
            </a:r>
            <a:r>
              <a:rPr kumimoji="0" lang="en-US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en-us,en;q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=0.5\r\n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Accept-Encoding: </a:t>
            </a:r>
            <a:r>
              <a:rPr kumimoji="0" lang="en-US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gzip,deflate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\r\n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Connection: keep-alive\r\n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\r\n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75C8212B-5FF3-1B41-8A79-6C4F774EA6B6}"/>
              </a:ext>
            </a:extLst>
          </p:cNvPr>
          <p:cNvGrpSpPr/>
          <p:nvPr/>
        </p:nvGrpSpPr>
        <p:grpSpPr>
          <a:xfrm>
            <a:off x="7524296" y="2623511"/>
            <a:ext cx="2834575" cy="849313"/>
            <a:chOff x="7524296" y="2554061"/>
            <a:chExt cx="2834575" cy="849313"/>
          </a:xfrm>
        </p:grpSpPr>
        <p:sp>
          <p:nvSpPr>
            <p:cNvPr id="17" name="Line 17">
              <a:extLst>
                <a:ext uri="{FF2B5EF4-FFF2-40B4-BE49-F238E27FC236}">
                  <a16:creationId xmlns="" xmlns:a16="http://schemas.microsoft.com/office/drawing/2014/main" id="{3F48C300-763A-B54F-B0A7-01186DC913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24296" y="2841399"/>
              <a:ext cx="166688" cy="514350"/>
            </a:xfrm>
            <a:prstGeom prst="line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Text Box 18">
              <a:extLst>
                <a:ext uri="{FF2B5EF4-FFF2-40B4-BE49-F238E27FC236}">
                  <a16:creationId xmlns="" xmlns:a16="http://schemas.microsoft.com/office/drawing/2014/main" id="{6AE4689D-D5B0-114C-898E-652FE11462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75096" y="2554061"/>
              <a:ext cx="278377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carriage return character</a:t>
              </a:r>
            </a:p>
          </p:txBody>
        </p:sp>
        <p:sp>
          <p:nvSpPr>
            <p:cNvPr id="19" name="Text Box 19">
              <a:extLst>
                <a:ext uri="{FF2B5EF4-FFF2-40B4-BE49-F238E27FC236}">
                  <a16:creationId xmlns="" xmlns:a16="http://schemas.microsoft.com/office/drawing/2014/main" id="{BF17A6F8-488B-914D-8FD5-D0101F59C4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27496" y="2850924"/>
              <a:ext cx="21493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line-feed character</a:t>
              </a:r>
            </a:p>
          </p:txBody>
        </p:sp>
        <p:sp>
          <p:nvSpPr>
            <p:cNvPr id="20" name="Line 20">
              <a:extLst>
                <a:ext uri="{FF2B5EF4-FFF2-40B4-BE49-F238E27FC236}">
                  <a16:creationId xmlns="" xmlns:a16="http://schemas.microsoft.com/office/drawing/2014/main" id="{36550CDC-D06A-104F-8EAA-1F14B32B7A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05284" y="3150961"/>
              <a:ext cx="80962" cy="252413"/>
            </a:xfrm>
            <a:prstGeom prst="line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7D1DA586-D2C5-594D-BC4F-D63F85BDFA27}"/>
              </a:ext>
            </a:extLst>
          </p:cNvPr>
          <p:cNvGrpSpPr/>
          <p:nvPr/>
        </p:nvGrpSpPr>
        <p:grpSpPr>
          <a:xfrm>
            <a:off x="304572" y="3050979"/>
            <a:ext cx="3691165" cy="830997"/>
            <a:chOff x="304572" y="3050979"/>
            <a:chExt cx="3691165" cy="830997"/>
          </a:xfrm>
        </p:grpSpPr>
        <p:sp>
          <p:nvSpPr>
            <p:cNvPr id="10" name="Text Box 5">
              <a:extLst>
                <a:ext uri="{FF2B5EF4-FFF2-40B4-BE49-F238E27FC236}">
                  <a16:creationId xmlns="" xmlns:a16="http://schemas.microsoft.com/office/drawing/2014/main" id="{B6C3DB56-846D-8E43-9453-A014201ECC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572" y="3050979"/>
              <a:ext cx="3163155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request line (GET, POST,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HEAD commands)</a:t>
              </a: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="" xmlns:a16="http://schemas.microsoft.com/office/drawing/2014/main" id="{1EF472D7-7102-3D4F-8FB9-8F68234EDD8D}"/>
                </a:ext>
              </a:extLst>
            </p:cNvPr>
            <p:cNvCxnSpPr>
              <a:cxnSpLocks/>
            </p:cNvCxnSpPr>
            <p:nvPr/>
          </p:nvCxnSpPr>
          <p:spPr>
            <a:xfrm>
              <a:off x="2558822" y="3471412"/>
              <a:ext cx="1436915" cy="0"/>
            </a:xfrm>
            <a:prstGeom prst="straightConnector1">
              <a:avLst/>
            </a:prstGeom>
            <a:ln w="19050">
              <a:solidFill>
                <a:srgbClr val="0000A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A7CEE239-9E6A-4845-9F03-74B240F246F8}"/>
              </a:ext>
            </a:extLst>
          </p:cNvPr>
          <p:cNvGrpSpPr/>
          <p:nvPr/>
        </p:nvGrpSpPr>
        <p:grpSpPr>
          <a:xfrm>
            <a:off x="743905" y="5548787"/>
            <a:ext cx="7763054" cy="1145473"/>
            <a:chOff x="743905" y="5548787"/>
            <a:chExt cx="7763054" cy="1145473"/>
          </a:xfrm>
        </p:grpSpPr>
        <p:sp>
          <p:nvSpPr>
            <p:cNvPr id="14" name="Line 10">
              <a:extLst>
                <a:ext uri="{FF2B5EF4-FFF2-40B4-BE49-F238E27FC236}">
                  <a16:creationId xmlns="" xmlns:a16="http://schemas.microsoft.com/office/drawing/2014/main" id="{6CA9B985-18B2-6347-8689-E6656C0254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9984" y="5710011"/>
              <a:ext cx="511175" cy="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Text Box 11">
              <a:extLst>
                <a:ext uri="{FF2B5EF4-FFF2-40B4-BE49-F238E27FC236}">
                  <a16:creationId xmlns="" xmlns:a16="http://schemas.microsoft.com/office/drawing/2014/main" id="{DED6E2F1-61E7-E241-8E2D-ADEC5E8A80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3905" y="5548787"/>
              <a:ext cx="2771636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carriage return, line feed at start of line indicates end of header lines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" name="TextBox 1">
              <a:extLst>
                <a:ext uri="{FF2B5EF4-FFF2-40B4-BE49-F238E27FC236}">
                  <a16:creationId xmlns="" xmlns:a16="http://schemas.microsoft.com/office/drawing/2014/main" id="{EF5DEF07-DC95-F343-B9CA-F9BD40638A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046" y="6171973"/>
              <a:ext cx="4506913" cy="522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* Check out the online interactive exercises for more examples: h</a:t>
              </a: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ttp://</a:t>
              </a:r>
              <a:r>
                <a:rPr kumimoji="0" lang="en-US" alt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gaia.cs.umass.edu</a:t>
              </a: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/</a:t>
              </a:r>
              <a:r>
                <a:rPr kumimoji="0" lang="en-US" alt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kurose_ross</a:t>
              </a: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/interactive/</a:t>
              </a:r>
            </a:p>
          </p:txBody>
        </p:sp>
      </p:grpSp>
      <p:sp>
        <p:nvSpPr>
          <p:cNvPr id="5" name="Left Brace 4">
            <a:extLst>
              <a:ext uri="{FF2B5EF4-FFF2-40B4-BE49-F238E27FC236}">
                <a16:creationId xmlns="" xmlns:a16="http://schemas.microsoft.com/office/drawing/2014/main" id="{36B9FB67-1AD8-6146-8926-BFEB803718A3}"/>
              </a:ext>
            </a:extLst>
          </p:cNvPr>
          <p:cNvSpPr/>
          <p:nvPr/>
        </p:nvSpPr>
        <p:spPr>
          <a:xfrm>
            <a:off x="3812583" y="3704095"/>
            <a:ext cx="217442" cy="1797803"/>
          </a:xfrm>
          <a:prstGeom prst="leftBrace">
            <a:avLst/>
          </a:prstGeom>
          <a:ln w="19050">
            <a:solidFill>
              <a:srgbClr val="0000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5F809E13-4068-2140-8EEF-80CD03B5F69C}"/>
              </a:ext>
            </a:extLst>
          </p:cNvPr>
          <p:cNvSpPr/>
          <p:nvPr/>
        </p:nvSpPr>
        <p:spPr>
          <a:xfrm>
            <a:off x="4019515" y="3331027"/>
            <a:ext cx="6620718" cy="302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95D7502B-9EA4-9D49-A251-DB91BDC6BB3C}"/>
              </a:ext>
            </a:extLst>
          </p:cNvPr>
          <p:cNvSpPr/>
          <p:nvPr/>
        </p:nvSpPr>
        <p:spPr>
          <a:xfrm>
            <a:off x="2726871" y="3599519"/>
            <a:ext cx="8392886" cy="1968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Slide Number Placeholder 2">
            <a:extLst>
              <a:ext uri="{FF2B5EF4-FFF2-40B4-BE49-F238E27FC236}">
                <a16:creationId xmlns="" xmlns:a16="http://schemas.microsoft.com/office/drawing/2014/main" id="{C3381709-4DCC-204B-A742-66F4884C7A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58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HTTP request message: general format</a:t>
            </a:r>
            <a:endParaRPr lang="en-US" sz="4400" dirty="0"/>
          </a:p>
        </p:txBody>
      </p:sp>
      <p:sp>
        <p:nvSpPr>
          <p:cNvPr id="22" name="Text Box 9">
            <a:extLst>
              <a:ext uri="{FF2B5EF4-FFF2-40B4-BE49-F238E27FC236}">
                <a16:creationId xmlns="" xmlns:a16="http://schemas.microsoft.com/office/drawing/2014/main" id="{CAB95007-032C-1849-B460-3E4D669013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4472" y="1752600"/>
            <a:ext cx="1030287" cy="641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request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line</a:t>
            </a:r>
          </a:p>
        </p:txBody>
      </p:sp>
      <p:sp>
        <p:nvSpPr>
          <p:cNvPr id="23" name="Text Box 11">
            <a:extLst>
              <a:ext uri="{FF2B5EF4-FFF2-40B4-BE49-F238E27FC236}">
                <a16:creationId xmlns="" xmlns:a16="http://schemas.microsoft.com/office/drawing/2014/main" id="{0CB38CB5-45F7-C847-AE71-4F4C5B6FDC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9709" y="2768600"/>
            <a:ext cx="974725" cy="641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header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lines</a:t>
            </a:r>
          </a:p>
        </p:txBody>
      </p:sp>
      <p:sp>
        <p:nvSpPr>
          <p:cNvPr id="24" name="Rectangle 12">
            <a:extLst>
              <a:ext uri="{FF2B5EF4-FFF2-40B4-BE49-F238E27FC236}">
                <a16:creationId xmlns="" xmlns:a16="http://schemas.microsoft.com/office/drawing/2014/main" id="{E645219C-0302-5E46-AE15-64BD65153E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5534" y="2338387"/>
            <a:ext cx="346075" cy="1819275"/>
          </a:xfrm>
          <a:prstGeom prst="rect">
            <a:avLst/>
          </a:prstGeom>
          <a:noFill/>
          <a:ln w="1905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Rectangle 13">
            <a:extLst>
              <a:ext uri="{FF2B5EF4-FFF2-40B4-BE49-F238E27FC236}">
                <a16:creationId xmlns="" xmlns:a16="http://schemas.microsoft.com/office/drawing/2014/main" id="{CAFB1EEC-4EBF-6E41-B9CB-E4B01F156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2184" y="2287587"/>
            <a:ext cx="290513" cy="20177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Rectangle 15">
            <a:extLst>
              <a:ext uri="{FF2B5EF4-FFF2-40B4-BE49-F238E27FC236}">
                <a16:creationId xmlns="" xmlns:a16="http://schemas.microsoft.com/office/drawing/2014/main" id="{009CBE09-CA75-A245-B675-9042959F1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0484" y="4394200"/>
            <a:ext cx="712788" cy="12160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" name="Text Box 16">
            <a:extLst>
              <a:ext uri="{FF2B5EF4-FFF2-40B4-BE49-F238E27FC236}">
                <a16:creationId xmlns="" xmlns:a16="http://schemas.microsoft.com/office/drawing/2014/main" id="{548D8BC5-234B-1340-9AE4-2B7B4CCDF5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1297" y="4959350"/>
            <a:ext cx="735012" cy="3667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body</a:t>
            </a:r>
          </a:p>
        </p:txBody>
      </p:sp>
      <p:sp>
        <p:nvSpPr>
          <p:cNvPr id="28" name="Rectangle 20">
            <a:extLst>
              <a:ext uri="{FF2B5EF4-FFF2-40B4-BE49-F238E27FC236}">
                <a16:creationId xmlns="" xmlns:a16="http://schemas.microsoft.com/office/drawing/2014/main" id="{8BE22D39-29E3-DB4E-8BB7-B366225B4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9934" y="1789112"/>
            <a:ext cx="5638800" cy="44608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" name="Line 22">
            <a:extLst>
              <a:ext uri="{FF2B5EF4-FFF2-40B4-BE49-F238E27FC236}">
                <a16:creationId xmlns="" xmlns:a16="http://schemas.microsoft.com/office/drawing/2014/main" id="{E517253E-A702-9F4B-B692-C2D297AE8C56}"/>
              </a:ext>
            </a:extLst>
          </p:cNvPr>
          <p:cNvSpPr>
            <a:spLocks noChangeShapeType="1"/>
          </p:cNvSpPr>
          <p:nvPr/>
        </p:nvSpPr>
        <p:spPr bwMode="auto">
          <a:xfrm>
            <a:off x="4188034" y="1792287"/>
            <a:ext cx="0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Line 23">
            <a:extLst>
              <a:ext uri="{FF2B5EF4-FFF2-40B4-BE49-F238E27FC236}">
                <a16:creationId xmlns="" xmlns:a16="http://schemas.microsoft.com/office/drawing/2014/main" id="{9A3ED2FB-B252-C14F-B645-419D36E7F292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2534" y="1792287"/>
            <a:ext cx="0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Line 24">
            <a:extLst>
              <a:ext uri="{FF2B5EF4-FFF2-40B4-BE49-F238E27FC236}">
                <a16:creationId xmlns="" xmlns:a16="http://schemas.microsoft.com/office/drawing/2014/main" id="{B2B62443-11E1-2B43-9DCA-4AE37C7E4636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0634" y="1792287"/>
            <a:ext cx="0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Line 25">
            <a:extLst>
              <a:ext uri="{FF2B5EF4-FFF2-40B4-BE49-F238E27FC236}">
                <a16:creationId xmlns="" xmlns:a16="http://schemas.microsoft.com/office/drawing/2014/main" id="{04CD6AC7-3A8A-D448-ACDB-A1CAAAE45847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6084" y="1785937"/>
            <a:ext cx="0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Line 26">
            <a:extLst>
              <a:ext uri="{FF2B5EF4-FFF2-40B4-BE49-F238E27FC236}">
                <a16:creationId xmlns="" xmlns:a16="http://schemas.microsoft.com/office/drawing/2014/main" id="{116D6361-9C6F-384A-940A-DBEE668B1738}"/>
              </a:ext>
            </a:extLst>
          </p:cNvPr>
          <p:cNvSpPr>
            <a:spLocks noChangeShapeType="1"/>
          </p:cNvSpPr>
          <p:nvPr/>
        </p:nvSpPr>
        <p:spPr bwMode="auto">
          <a:xfrm>
            <a:off x="7667834" y="1792287"/>
            <a:ext cx="0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Line 27">
            <a:extLst>
              <a:ext uri="{FF2B5EF4-FFF2-40B4-BE49-F238E27FC236}">
                <a16:creationId xmlns="" xmlns:a16="http://schemas.microsoft.com/office/drawing/2014/main" id="{66F44111-14E6-9047-91A5-35A207202184}"/>
              </a:ext>
            </a:extLst>
          </p:cNvPr>
          <p:cNvSpPr>
            <a:spLocks noChangeShapeType="1"/>
          </p:cNvSpPr>
          <p:nvPr/>
        </p:nvSpPr>
        <p:spPr bwMode="auto">
          <a:xfrm>
            <a:off x="8105984" y="1792287"/>
            <a:ext cx="0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 Box 28">
            <a:extLst>
              <a:ext uri="{FF2B5EF4-FFF2-40B4-BE49-F238E27FC236}">
                <a16:creationId xmlns="" xmlns:a16="http://schemas.microsoft.com/office/drawing/2014/main" id="{101CD148-0CB6-B64C-B622-686BDB7E0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3759" y="1816100"/>
            <a:ext cx="1030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method</a:t>
            </a:r>
          </a:p>
        </p:txBody>
      </p:sp>
      <p:sp>
        <p:nvSpPr>
          <p:cNvPr id="36" name="Text Box 29">
            <a:extLst>
              <a:ext uri="{FF2B5EF4-FFF2-40B4-BE49-F238E27FC236}">
                <a16:creationId xmlns="" xmlns:a16="http://schemas.microsoft.com/office/drawing/2014/main" id="{803519B0-4DBB-0446-BBAE-FAAA993CE3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5809" y="1797050"/>
            <a:ext cx="452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sp</a:t>
            </a:r>
          </a:p>
        </p:txBody>
      </p:sp>
      <p:sp>
        <p:nvSpPr>
          <p:cNvPr id="37" name="Text Box 30">
            <a:extLst>
              <a:ext uri="{FF2B5EF4-FFF2-40B4-BE49-F238E27FC236}">
                <a16:creationId xmlns="" xmlns:a16="http://schemas.microsoft.com/office/drawing/2014/main" id="{2AE14B96-40BF-C44D-B226-47487039E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1109" y="1803400"/>
            <a:ext cx="452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sp</a:t>
            </a:r>
          </a:p>
        </p:txBody>
      </p:sp>
      <p:sp>
        <p:nvSpPr>
          <p:cNvPr id="38" name="Text Box 31">
            <a:extLst>
              <a:ext uri="{FF2B5EF4-FFF2-40B4-BE49-F238E27FC236}">
                <a16:creationId xmlns="" xmlns:a16="http://schemas.microsoft.com/office/drawing/2014/main" id="{499F11E0-2AAF-FC46-939A-844BDA8F36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3709" y="1809750"/>
            <a:ext cx="403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cr</a:t>
            </a:r>
          </a:p>
        </p:txBody>
      </p:sp>
      <p:sp>
        <p:nvSpPr>
          <p:cNvPr id="39" name="Text Box 32">
            <a:extLst>
              <a:ext uri="{FF2B5EF4-FFF2-40B4-BE49-F238E27FC236}">
                <a16:creationId xmlns="" xmlns:a16="http://schemas.microsoft.com/office/drawing/2014/main" id="{74D4C75B-57F6-FC40-A95F-1EA89717E2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609" y="1820862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lf</a:t>
            </a:r>
          </a:p>
        </p:txBody>
      </p:sp>
      <p:sp>
        <p:nvSpPr>
          <p:cNvPr id="40" name="Text Box 33">
            <a:extLst>
              <a:ext uri="{FF2B5EF4-FFF2-40B4-BE49-F238E27FC236}">
                <a16:creationId xmlns="" xmlns:a16="http://schemas.microsoft.com/office/drawing/2014/main" id="{D3CF33E6-800C-C34A-9A2F-34E6C60D75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1659" y="1803400"/>
            <a:ext cx="1003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version</a:t>
            </a:r>
          </a:p>
        </p:txBody>
      </p:sp>
      <p:sp>
        <p:nvSpPr>
          <p:cNvPr id="41" name="Text Box 34">
            <a:extLst>
              <a:ext uri="{FF2B5EF4-FFF2-40B4-BE49-F238E27FC236}">
                <a16:creationId xmlns="" xmlns:a16="http://schemas.microsoft.com/office/drawing/2014/main" id="{064EF9BF-C55B-3041-B970-830A38934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6059" y="1816100"/>
            <a:ext cx="6937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URL</a:t>
            </a:r>
          </a:p>
        </p:txBody>
      </p:sp>
      <p:grpSp>
        <p:nvGrpSpPr>
          <p:cNvPr id="42" name="Group 45">
            <a:extLst>
              <a:ext uri="{FF2B5EF4-FFF2-40B4-BE49-F238E27FC236}">
                <a16:creationId xmlns="" xmlns:a16="http://schemas.microsoft.com/office/drawing/2014/main" id="{BF6F8085-A891-0844-94E6-578F3AFB50F3}"/>
              </a:ext>
            </a:extLst>
          </p:cNvPr>
          <p:cNvGrpSpPr>
            <a:grpSpLocks/>
          </p:cNvGrpSpPr>
          <p:nvPr/>
        </p:nvGrpSpPr>
        <p:grpSpPr bwMode="auto">
          <a:xfrm>
            <a:off x="2879934" y="2233612"/>
            <a:ext cx="4565650" cy="446088"/>
            <a:chOff x="192" y="1894"/>
            <a:chExt cx="2876" cy="281"/>
          </a:xfrm>
        </p:grpSpPr>
        <p:sp>
          <p:nvSpPr>
            <p:cNvPr id="43" name="Rectangle 35">
              <a:extLst>
                <a:ext uri="{FF2B5EF4-FFF2-40B4-BE49-F238E27FC236}">
                  <a16:creationId xmlns="" xmlns:a16="http://schemas.microsoft.com/office/drawing/2014/main" id="{37CAD855-2626-9B4A-87B5-BBFB2178C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1894"/>
              <a:ext cx="2876" cy="28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" name="Line 36">
              <a:extLst>
                <a:ext uri="{FF2B5EF4-FFF2-40B4-BE49-F238E27FC236}">
                  <a16:creationId xmlns="" xmlns:a16="http://schemas.microsoft.com/office/drawing/2014/main" id="{3882514C-0ADC-584D-AAA4-E4882A2DEA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0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Line 37">
              <a:extLst>
                <a:ext uri="{FF2B5EF4-FFF2-40B4-BE49-F238E27FC236}">
                  <a16:creationId xmlns="" xmlns:a16="http://schemas.microsoft.com/office/drawing/2014/main" id="{688D6AB7-0894-2D4A-9EE3-CF8BFFA306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2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Line 39">
              <a:extLst>
                <a:ext uri="{FF2B5EF4-FFF2-40B4-BE49-F238E27FC236}">
                  <a16:creationId xmlns="" xmlns:a16="http://schemas.microsoft.com/office/drawing/2014/main" id="{8B2EC183-EB51-C64D-B126-461EEABB1E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8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Line 40">
              <a:extLst>
                <a:ext uri="{FF2B5EF4-FFF2-40B4-BE49-F238E27FC236}">
                  <a16:creationId xmlns="" xmlns:a16="http://schemas.microsoft.com/office/drawing/2014/main" id="{4DE50D57-00F5-134E-8F40-FDF9648315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04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Text Box 41">
              <a:extLst>
                <a:ext uri="{FF2B5EF4-FFF2-40B4-BE49-F238E27FC236}">
                  <a16:creationId xmlns="" xmlns:a16="http://schemas.microsoft.com/office/drawing/2014/main" id="{54D07A27-F429-7046-9310-3A09B05FC6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8" y="1907"/>
              <a:ext cx="25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cr</a:t>
              </a:r>
            </a:p>
          </p:txBody>
        </p:sp>
        <p:sp>
          <p:nvSpPr>
            <p:cNvPr id="49" name="Text Box 42">
              <a:extLst>
                <a:ext uri="{FF2B5EF4-FFF2-40B4-BE49-F238E27FC236}">
                  <a16:creationId xmlns="" xmlns:a16="http://schemas.microsoft.com/office/drawing/2014/main" id="{C2EDB89B-2549-D34E-89E0-D083A1B07D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4" y="1914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lf</a:t>
              </a:r>
            </a:p>
          </p:txBody>
        </p:sp>
        <p:sp>
          <p:nvSpPr>
            <p:cNvPr id="50" name="Text Box 43">
              <a:extLst>
                <a:ext uri="{FF2B5EF4-FFF2-40B4-BE49-F238E27FC236}">
                  <a16:creationId xmlns="" xmlns:a16="http://schemas.microsoft.com/office/drawing/2014/main" id="{C7C20190-6015-D24C-8172-D12AE7AC2A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2" y="1895"/>
              <a:ext cx="4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value</a:t>
              </a:r>
            </a:p>
          </p:txBody>
        </p:sp>
        <p:sp>
          <p:nvSpPr>
            <p:cNvPr id="51" name="Text Box 44">
              <a:extLst>
                <a:ext uri="{FF2B5EF4-FFF2-40B4-BE49-F238E27FC236}">
                  <a16:creationId xmlns="" xmlns:a16="http://schemas.microsoft.com/office/drawing/2014/main" id="{9D74CC94-6309-9D4E-AC17-7834303D29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" y="1903"/>
              <a:ext cx="13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header field name</a:t>
              </a:r>
            </a:p>
          </p:txBody>
        </p:sp>
      </p:grpSp>
      <p:grpSp>
        <p:nvGrpSpPr>
          <p:cNvPr id="52" name="Group 46">
            <a:extLst>
              <a:ext uri="{FF2B5EF4-FFF2-40B4-BE49-F238E27FC236}">
                <a16:creationId xmlns="" xmlns:a16="http://schemas.microsoft.com/office/drawing/2014/main" id="{F763EEE1-8E7B-574B-9B12-C02141AD6CEE}"/>
              </a:ext>
            </a:extLst>
          </p:cNvPr>
          <p:cNvGrpSpPr>
            <a:grpSpLocks/>
          </p:cNvGrpSpPr>
          <p:nvPr/>
        </p:nvGrpSpPr>
        <p:grpSpPr bwMode="auto">
          <a:xfrm>
            <a:off x="2876759" y="3709987"/>
            <a:ext cx="4565650" cy="446088"/>
            <a:chOff x="192" y="1894"/>
            <a:chExt cx="2876" cy="281"/>
          </a:xfrm>
        </p:grpSpPr>
        <p:sp>
          <p:nvSpPr>
            <p:cNvPr id="53" name="Rectangle 47">
              <a:extLst>
                <a:ext uri="{FF2B5EF4-FFF2-40B4-BE49-F238E27FC236}">
                  <a16:creationId xmlns="" xmlns:a16="http://schemas.microsoft.com/office/drawing/2014/main" id="{03037660-A975-AC41-9666-AFCCB3A0B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1894"/>
              <a:ext cx="2876" cy="28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4" name="Line 48">
              <a:extLst>
                <a:ext uri="{FF2B5EF4-FFF2-40B4-BE49-F238E27FC236}">
                  <a16:creationId xmlns="" xmlns:a16="http://schemas.microsoft.com/office/drawing/2014/main" id="{7DAB01D5-4A4C-0848-8E97-EACA6A36C3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0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Line 49">
              <a:extLst>
                <a:ext uri="{FF2B5EF4-FFF2-40B4-BE49-F238E27FC236}">
                  <a16:creationId xmlns="" xmlns:a16="http://schemas.microsoft.com/office/drawing/2014/main" id="{12F13F26-AF12-FB44-9B51-D0B6944C6D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2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Line 50">
              <a:extLst>
                <a:ext uri="{FF2B5EF4-FFF2-40B4-BE49-F238E27FC236}">
                  <a16:creationId xmlns="" xmlns:a16="http://schemas.microsoft.com/office/drawing/2014/main" id="{781CA89B-E86B-F843-A1BF-431E567922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8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Line 51">
              <a:extLst>
                <a:ext uri="{FF2B5EF4-FFF2-40B4-BE49-F238E27FC236}">
                  <a16:creationId xmlns="" xmlns:a16="http://schemas.microsoft.com/office/drawing/2014/main" id="{74911CA3-EBEB-B142-B4CE-F45E577120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04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Text Box 52">
              <a:extLst>
                <a:ext uri="{FF2B5EF4-FFF2-40B4-BE49-F238E27FC236}">
                  <a16:creationId xmlns="" xmlns:a16="http://schemas.microsoft.com/office/drawing/2014/main" id="{D0CB791B-5400-C244-A515-F158CF9A23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8" y="1907"/>
              <a:ext cx="25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cr</a:t>
              </a:r>
            </a:p>
          </p:txBody>
        </p:sp>
        <p:sp>
          <p:nvSpPr>
            <p:cNvPr id="59" name="Text Box 53">
              <a:extLst>
                <a:ext uri="{FF2B5EF4-FFF2-40B4-BE49-F238E27FC236}">
                  <a16:creationId xmlns="" xmlns:a16="http://schemas.microsoft.com/office/drawing/2014/main" id="{E5D6E821-F80C-7046-BF97-7FA229C97D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4" y="1914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lf</a:t>
              </a:r>
            </a:p>
          </p:txBody>
        </p:sp>
        <p:sp>
          <p:nvSpPr>
            <p:cNvPr id="60" name="Text Box 54">
              <a:extLst>
                <a:ext uri="{FF2B5EF4-FFF2-40B4-BE49-F238E27FC236}">
                  <a16:creationId xmlns="" xmlns:a16="http://schemas.microsoft.com/office/drawing/2014/main" id="{5F6B0327-AD11-4545-B4F6-735084B855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2" y="1895"/>
              <a:ext cx="4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value</a:t>
              </a:r>
            </a:p>
          </p:txBody>
        </p:sp>
        <p:sp>
          <p:nvSpPr>
            <p:cNvPr id="61" name="Text Box 55">
              <a:extLst>
                <a:ext uri="{FF2B5EF4-FFF2-40B4-BE49-F238E27FC236}">
                  <a16:creationId xmlns="" xmlns:a16="http://schemas.microsoft.com/office/drawing/2014/main" id="{95580CF6-5A42-2640-82F1-B4775A0714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" y="1903"/>
              <a:ext cx="13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header field name</a:t>
              </a:r>
            </a:p>
          </p:txBody>
        </p:sp>
      </p:grpSp>
      <p:sp>
        <p:nvSpPr>
          <p:cNvPr id="62" name="Line 56">
            <a:extLst>
              <a:ext uri="{FF2B5EF4-FFF2-40B4-BE49-F238E27FC236}">
                <a16:creationId xmlns="" xmlns:a16="http://schemas.microsoft.com/office/drawing/2014/main" id="{923CEA11-D6DF-1C46-A3A4-FD9F81E7CBE9}"/>
              </a:ext>
            </a:extLst>
          </p:cNvPr>
          <p:cNvSpPr>
            <a:spLocks noChangeShapeType="1"/>
          </p:cNvSpPr>
          <p:nvPr/>
        </p:nvSpPr>
        <p:spPr bwMode="auto">
          <a:xfrm>
            <a:off x="2879934" y="2681287"/>
            <a:ext cx="0" cy="1041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3" name="Group 61">
            <a:extLst>
              <a:ext uri="{FF2B5EF4-FFF2-40B4-BE49-F238E27FC236}">
                <a16:creationId xmlns="" xmlns:a16="http://schemas.microsoft.com/office/drawing/2014/main" id="{331FDA17-3586-0A4D-9D97-B7C360855EC7}"/>
              </a:ext>
            </a:extLst>
          </p:cNvPr>
          <p:cNvGrpSpPr>
            <a:grpSpLocks/>
          </p:cNvGrpSpPr>
          <p:nvPr/>
        </p:nvGrpSpPr>
        <p:grpSpPr bwMode="auto">
          <a:xfrm>
            <a:off x="2711659" y="2905125"/>
            <a:ext cx="331788" cy="461962"/>
            <a:chOff x="462" y="1727"/>
            <a:chExt cx="209" cy="291"/>
          </a:xfrm>
        </p:grpSpPr>
        <p:sp>
          <p:nvSpPr>
            <p:cNvPr id="64" name="Rectangle 59">
              <a:extLst>
                <a:ext uri="{FF2B5EF4-FFF2-40B4-BE49-F238E27FC236}">
                  <a16:creationId xmlns="" xmlns:a16="http://schemas.microsoft.com/office/drawing/2014/main" id="{C1850415-E4E6-744B-A59A-4CBBE0004E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" y="1854"/>
              <a:ext cx="56" cy="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5" name="Text Box 57">
              <a:extLst>
                <a:ext uri="{FF2B5EF4-FFF2-40B4-BE49-F238E27FC236}">
                  <a16:creationId xmlns="" xmlns:a16="http://schemas.microsoft.com/office/drawing/2014/main" id="{26A802CD-661F-6548-9B20-03447D6737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" y="1727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~</a:t>
              </a:r>
            </a:p>
          </p:txBody>
        </p:sp>
        <p:sp>
          <p:nvSpPr>
            <p:cNvPr id="66" name="Text Box 58">
              <a:extLst>
                <a:ext uri="{FF2B5EF4-FFF2-40B4-BE49-F238E27FC236}">
                  <a16:creationId xmlns="" xmlns:a16="http://schemas.microsoft.com/office/drawing/2014/main" id="{5857CADE-C5FA-4D45-86A4-A527BB0999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" y="1768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~</a:t>
              </a:r>
            </a:p>
          </p:txBody>
        </p:sp>
      </p:grpSp>
      <p:sp>
        <p:nvSpPr>
          <p:cNvPr id="67" name="Line 62">
            <a:extLst>
              <a:ext uri="{FF2B5EF4-FFF2-40B4-BE49-F238E27FC236}">
                <a16:creationId xmlns="" xmlns:a16="http://schemas.microsoft.com/office/drawing/2014/main" id="{4AD99966-51D9-144F-843E-CA57BB5A97E5}"/>
              </a:ext>
            </a:extLst>
          </p:cNvPr>
          <p:cNvSpPr>
            <a:spLocks noChangeShapeType="1"/>
          </p:cNvSpPr>
          <p:nvPr/>
        </p:nvSpPr>
        <p:spPr bwMode="auto">
          <a:xfrm>
            <a:off x="7443997" y="2668587"/>
            <a:ext cx="0" cy="1041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8" name="Group 63">
            <a:extLst>
              <a:ext uri="{FF2B5EF4-FFF2-40B4-BE49-F238E27FC236}">
                <a16:creationId xmlns="" xmlns:a16="http://schemas.microsoft.com/office/drawing/2014/main" id="{21BE7B05-C0E3-2847-AA19-1D559561D8E0}"/>
              </a:ext>
            </a:extLst>
          </p:cNvPr>
          <p:cNvGrpSpPr>
            <a:grpSpLocks/>
          </p:cNvGrpSpPr>
          <p:nvPr/>
        </p:nvGrpSpPr>
        <p:grpSpPr bwMode="auto">
          <a:xfrm>
            <a:off x="7275722" y="2892425"/>
            <a:ext cx="331787" cy="461962"/>
            <a:chOff x="462" y="1727"/>
            <a:chExt cx="209" cy="291"/>
          </a:xfrm>
        </p:grpSpPr>
        <p:sp>
          <p:nvSpPr>
            <p:cNvPr id="69" name="Rectangle 64">
              <a:extLst>
                <a:ext uri="{FF2B5EF4-FFF2-40B4-BE49-F238E27FC236}">
                  <a16:creationId xmlns="" xmlns:a16="http://schemas.microsoft.com/office/drawing/2014/main" id="{1068B7F8-AE57-0A4E-92E6-32182A78CA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" y="1854"/>
              <a:ext cx="56" cy="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0" name="Text Box 65">
              <a:extLst>
                <a:ext uri="{FF2B5EF4-FFF2-40B4-BE49-F238E27FC236}">
                  <a16:creationId xmlns="" xmlns:a16="http://schemas.microsoft.com/office/drawing/2014/main" id="{304BAA75-EDF9-3049-8146-D4E3B77D4E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" y="1727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~</a:t>
              </a:r>
            </a:p>
          </p:txBody>
        </p:sp>
        <p:sp>
          <p:nvSpPr>
            <p:cNvPr id="71" name="Text Box 66">
              <a:extLst>
                <a:ext uri="{FF2B5EF4-FFF2-40B4-BE49-F238E27FC236}">
                  <a16:creationId xmlns="" xmlns:a16="http://schemas.microsoft.com/office/drawing/2014/main" id="{7B98EC85-B737-7A4A-B367-0CDBC6B023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" y="1768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~</a:t>
              </a:r>
            </a:p>
          </p:txBody>
        </p:sp>
      </p:grpSp>
      <p:grpSp>
        <p:nvGrpSpPr>
          <p:cNvPr id="72" name="Group 77">
            <a:extLst>
              <a:ext uri="{FF2B5EF4-FFF2-40B4-BE49-F238E27FC236}">
                <a16:creationId xmlns="" xmlns:a16="http://schemas.microsoft.com/office/drawing/2014/main" id="{3F072947-4F12-CC4D-A114-F6AA680D477F}"/>
              </a:ext>
            </a:extLst>
          </p:cNvPr>
          <p:cNvGrpSpPr>
            <a:grpSpLocks/>
          </p:cNvGrpSpPr>
          <p:nvPr/>
        </p:nvGrpSpPr>
        <p:grpSpPr bwMode="auto">
          <a:xfrm>
            <a:off x="2875172" y="4156075"/>
            <a:ext cx="963612" cy="446087"/>
            <a:chOff x="3105" y="2650"/>
            <a:chExt cx="607" cy="281"/>
          </a:xfrm>
        </p:grpSpPr>
        <p:sp>
          <p:nvSpPr>
            <p:cNvPr id="73" name="Rectangle 68">
              <a:extLst>
                <a:ext uri="{FF2B5EF4-FFF2-40B4-BE49-F238E27FC236}">
                  <a16:creationId xmlns="" xmlns:a16="http://schemas.microsoft.com/office/drawing/2014/main" id="{B30322FD-E3EE-8748-B949-5646BF3FD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5" y="2650"/>
              <a:ext cx="607" cy="28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4" name="Line 72">
              <a:extLst>
                <a:ext uri="{FF2B5EF4-FFF2-40B4-BE49-F238E27FC236}">
                  <a16:creationId xmlns="" xmlns:a16="http://schemas.microsoft.com/office/drawing/2014/main" id="{48E1F9CF-9FEF-5347-B932-F18E52F7D0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6" y="2652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Text Box 73">
              <a:extLst>
                <a:ext uri="{FF2B5EF4-FFF2-40B4-BE49-F238E27FC236}">
                  <a16:creationId xmlns="" xmlns:a16="http://schemas.microsoft.com/office/drawing/2014/main" id="{3F1DCBAA-5080-0B49-ADD4-12FFFAF8A8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0" y="2663"/>
              <a:ext cx="25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cr</a:t>
              </a:r>
            </a:p>
          </p:txBody>
        </p:sp>
        <p:sp>
          <p:nvSpPr>
            <p:cNvPr id="76" name="Text Box 74">
              <a:extLst>
                <a:ext uri="{FF2B5EF4-FFF2-40B4-BE49-F238E27FC236}">
                  <a16:creationId xmlns="" xmlns:a16="http://schemas.microsoft.com/office/drawing/2014/main" id="{30F8DE49-8702-8242-B74B-8F1C10B8D2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36" y="2670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lf</a:t>
              </a:r>
            </a:p>
          </p:txBody>
        </p:sp>
      </p:grpSp>
      <p:sp>
        <p:nvSpPr>
          <p:cNvPr id="77" name="Rectangle 78">
            <a:extLst>
              <a:ext uri="{FF2B5EF4-FFF2-40B4-BE49-F238E27FC236}">
                <a16:creationId xmlns="" xmlns:a16="http://schemas.microsoft.com/office/drawing/2014/main" id="{6229F0FB-98BB-B944-85C4-25A52FBA6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5172" y="4603750"/>
            <a:ext cx="5170487" cy="11207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8" name="Text Box 80">
            <a:extLst>
              <a:ext uri="{FF2B5EF4-FFF2-40B4-BE49-F238E27FC236}">
                <a16:creationId xmlns="" xmlns:a16="http://schemas.microsoft.com/office/drawing/2014/main" id="{15C2EA86-0F4F-3247-A569-CE038874C4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1922" y="4927600"/>
            <a:ext cx="14112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entity body</a:t>
            </a:r>
          </a:p>
        </p:txBody>
      </p:sp>
      <p:grpSp>
        <p:nvGrpSpPr>
          <p:cNvPr id="79" name="Group 81">
            <a:extLst>
              <a:ext uri="{FF2B5EF4-FFF2-40B4-BE49-F238E27FC236}">
                <a16:creationId xmlns="" xmlns:a16="http://schemas.microsoft.com/office/drawing/2014/main" id="{FBD71B37-ADDE-7A46-9420-5D7F558DE36A}"/>
              </a:ext>
            </a:extLst>
          </p:cNvPr>
          <p:cNvGrpSpPr>
            <a:grpSpLocks/>
          </p:cNvGrpSpPr>
          <p:nvPr/>
        </p:nvGrpSpPr>
        <p:grpSpPr bwMode="auto">
          <a:xfrm>
            <a:off x="2711659" y="4941887"/>
            <a:ext cx="331788" cy="461963"/>
            <a:chOff x="462" y="1727"/>
            <a:chExt cx="209" cy="291"/>
          </a:xfrm>
        </p:grpSpPr>
        <p:sp>
          <p:nvSpPr>
            <p:cNvPr id="80" name="Rectangle 82">
              <a:extLst>
                <a:ext uri="{FF2B5EF4-FFF2-40B4-BE49-F238E27FC236}">
                  <a16:creationId xmlns="" xmlns:a16="http://schemas.microsoft.com/office/drawing/2014/main" id="{EB685F5D-49A7-714D-B0CE-A681FE471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" y="1854"/>
              <a:ext cx="56" cy="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1" name="Text Box 83">
              <a:extLst>
                <a:ext uri="{FF2B5EF4-FFF2-40B4-BE49-F238E27FC236}">
                  <a16:creationId xmlns="" xmlns:a16="http://schemas.microsoft.com/office/drawing/2014/main" id="{F39503FA-5AF7-1343-97ED-74063A1F12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" y="1727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~</a:t>
              </a:r>
            </a:p>
          </p:txBody>
        </p:sp>
        <p:sp>
          <p:nvSpPr>
            <p:cNvPr id="82" name="Text Box 84">
              <a:extLst>
                <a:ext uri="{FF2B5EF4-FFF2-40B4-BE49-F238E27FC236}">
                  <a16:creationId xmlns="" xmlns:a16="http://schemas.microsoft.com/office/drawing/2014/main" id="{65445F71-0392-1545-8E73-EFFA475F76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" y="1768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~</a:t>
              </a:r>
            </a:p>
          </p:txBody>
        </p:sp>
      </p:grpSp>
      <p:grpSp>
        <p:nvGrpSpPr>
          <p:cNvPr id="83" name="Group 85">
            <a:extLst>
              <a:ext uri="{FF2B5EF4-FFF2-40B4-BE49-F238E27FC236}">
                <a16:creationId xmlns="" xmlns:a16="http://schemas.microsoft.com/office/drawing/2014/main" id="{948FB213-CBD1-754F-9A31-92B73ABB091D}"/>
              </a:ext>
            </a:extLst>
          </p:cNvPr>
          <p:cNvGrpSpPr>
            <a:grpSpLocks/>
          </p:cNvGrpSpPr>
          <p:nvPr/>
        </p:nvGrpSpPr>
        <p:grpSpPr bwMode="auto">
          <a:xfrm>
            <a:off x="7871034" y="4932362"/>
            <a:ext cx="331788" cy="461963"/>
            <a:chOff x="462" y="1727"/>
            <a:chExt cx="209" cy="291"/>
          </a:xfrm>
        </p:grpSpPr>
        <p:sp>
          <p:nvSpPr>
            <p:cNvPr id="84" name="Rectangle 86">
              <a:extLst>
                <a:ext uri="{FF2B5EF4-FFF2-40B4-BE49-F238E27FC236}">
                  <a16:creationId xmlns="" xmlns:a16="http://schemas.microsoft.com/office/drawing/2014/main" id="{2099BE28-2CBD-FA47-A576-86B1CF474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" y="1854"/>
              <a:ext cx="56" cy="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5" name="Text Box 87">
              <a:extLst>
                <a:ext uri="{FF2B5EF4-FFF2-40B4-BE49-F238E27FC236}">
                  <a16:creationId xmlns="" xmlns:a16="http://schemas.microsoft.com/office/drawing/2014/main" id="{94AB5515-CA17-A64C-8C42-F074102435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" y="1727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~</a:t>
              </a:r>
            </a:p>
          </p:txBody>
        </p:sp>
        <p:sp>
          <p:nvSpPr>
            <p:cNvPr id="86" name="Text Box 88">
              <a:extLst>
                <a:ext uri="{FF2B5EF4-FFF2-40B4-BE49-F238E27FC236}">
                  <a16:creationId xmlns="" xmlns:a16="http://schemas.microsoft.com/office/drawing/2014/main" id="{157CE15D-905D-5B44-91B2-249371FA4B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" y="1768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~</a:t>
              </a:r>
            </a:p>
          </p:txBody>
        </p:sp>
      </p:grpSp>
      <p:sp>
        <p:nvSpPr>
          <p:cNvPr id="87" name="Slide Number Placeholder 2">
            <a:extLst>
              <a:ext uri="{FF2B5EF4-FFF2-40B4-BE49-F238E27FC236}">
                <a16:creationId xmlns="" xmlns:a16="http://schemas.microsoft.com/office/drawing/2014/main" id="{09896B4E-767E-074F-8EDA-CDA62F290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36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Other HTTP request </a:t>
            </a:r>
            <a:r>
              <a:rPr lang="en-US" altLang="en-US" dirty="0">
                <a:ea typeface="ＭＳ Ｐゴシック" panose="020B0600070205080204" pitchFamily="34" charset="-128"/>
              </a:rPr>
              <a:t>m</a:t>
            </a:r>
            <a:r>
              <a:rPr lang="en-US" altLang="en-US" sz="4400" dirty="0">
                <a:ea typeface="ＭＳ Ｐゴシック" panose="020B0600070205080204" pitchFamily="34" charset="-128"/>
              </a:rPr>
              <a:t>essages</a:t>
            </a:r>
            <a:endParaRPr lang="en-US" sz="4400" dirty="0"/>
          </a:p>
        </p:txBody>
      </p:sp>
      <p:sp>
        <p:nvSpPr>
          <p:cNvPr id="87" name="Rectangle 3">
            <a:extLst>
              <a:ext uri="{FF2B5EF4-FFF2-40B4-BE49-F238E27FC236}">
                <a16:creationId xmlns="" xmlns:a16="http://schemas.microsoft.com/office/drawing/2014/main" id="{25316CA5-99B5-7F45-AFB7-B3A2CBFABDDC}"/>
              </a:ext>
            </a:extLst>
          </p:cNvPr>
          <p:cNvSpPr txBox="1">
            <a:spLocks noChangeArrowheads="1"/>
          </p:cNvSpPr>
          <p:nvPr/>
        </p:nvSpPr>
        <p:spPr>
          <a:xfrm>
            <a:off x="685573" y="1727394"/>
            <a:ext cx="4684713" cy="1701606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POST method:</a:t>
            </a: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web page often includes form input</a:t>
            </a: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user input sent from client to server in entity body of HTTP POST request message</a:t>
            </a:r>
          </a:p>
        </p:txBody>
      </p:sp>
      <p:sp>
        <p:nvSpPr>
          <p:cNvPr id="88" name="Rectangle 3">
            <a:extLst>
              <a:ext uri="{FF2B5EF4-FFF2-40B4-BE49-F238E27FC236}">
                <a16:creationId xmlns="" xmlns:a16="http://schemas.microsoft.com/office/drawing/2014/main" id="{EC7D421B-4EDF-C343-AB2D-4624467F5415}"/>
              </a:ext>
            </a:extLst>
          </p:cNvPr>
          <p:cNvSpPr txBox="1">
            <a:spLocks noChangeArrowheads="1"/>
          </p:cNvSpPr>
          <p:nvPr/>
        </p:nvSpPr>
        <p:spPr>
          <a:xfrm>
            <a:off x="685573" y="4466964"/>
            <a:ext cx="5541055" cy="1701606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GET method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(for sending data to server):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include user data in URL field of HTTP GET request message (following a ‘?’):</a:t>
            </a:r>
          </a:p>
        </p:txBody>
      </p:sp>
      <p:sp>
        <p:nvSpPr>
          <p:cNvPr id="89" name="Text Box 5">
            <a:extLst>
              <a:ext uri="{FF2B5EF4-FFF2-40B4-BE49-F238E27FC236}">
                <a16:creationId xmlns="" xmlns:a16="http://schemas.microsoft.com/office/drawing/2014/main" id="{B785588B-2DEA-474F-89CA-2613413F7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692" y="5806133"/>
            <a:ext cx="6280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www.somesite.com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/</a:t>
            </a:r>
            <a:r>
              <a:rPr kumimoji="0" lang="en-US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animalsearch?monkeys&amp;banana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0" name="Rectangle 3">
            <a:extLst>
              <a:ext uri="{FF2B5EF4-FFF2-40B4-BE49-F238E27FC236}">
                <a16:creationId xmlns="" xmlns:a16="http://schemas.microsoft.com/office/drawing/2014/main" id="{F9FB5262-4D63-A149-A391-3CDD424427AC}"/>
              </a:ext>
            </a:extLst>
          </p:cNvPr>
          <p:cNvSpPr txBox="1">
            <a:spLocks noChangeArrowheads="1"/>
          </p:cNvSpPr>
          <p:nvPr/>
        </p:nvSpPr>
        <p:spPr>
          <a:xfrm>
            <a:off x="6991758" y="1752600"/>
            <a:ext cx="4684713" cy="1701606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HEAD method:</a:t>
            </a: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requests headers (only) that would be returned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if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specified URL were requested  with an HTTP GET method. </a:t>
            </a:r>
          </a:p>
        </p:txBody>
      </p:sp>
      <p:sp>
        <p:nvSpPr>
          <p:cNvPr id="91" name="Rectangle 3">
            <a:extLst>
              <a:ext uri="{FF2B5EF4-FFF2-40B4-BE49-F238E27FC236}">
                <a16:creationId xmlns="" xmlns:a16="http://schemas.microsoft.com/office/drawing/2014/main" id="{2D3C6453-B336-C04B-8A91-4E7D3B632FEB}"/>
              </a:ext>
            </a:extLst>
          </p:cNvPr>
          <p:cNvSpPr txBox="1">
            <a:spLocks noChangeArrowheads="1"/>
          </p:cNvSpPr>
          <p:nvPr/>
        </p:nvSpPr>
        <p:spPr>
          <a:xfrm>
            <a:off x="6993371" y="3839527"/>
            <a:ext cx="4684713" cy="1701606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PUT method:</a:t>
            </a: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uploads new file (object) to server</a:t>
            </a: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completely replaces file that exists at specified URL with content in entity body of POST HTTP request message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="" xmlns:a16="http://schemas.microsoft.com/office/drawing/2014/main" id="{40C538BA-1C71-0F4D-B753-A7D597D981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24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HTTP response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Transport Layer: 3-</a:t>
            </a:r>
            <a:fld id="{C4204591-24BD-A542-B9D5-F8D8A88D2FEE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1652588"/>
            <a:ext cx="8934450" cy="355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2916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Application </a:t>
            </a:r>
            <a:r>
              <a:rPr lang="en-US" altLang="en-US" dirty="0">
                <a:cs typeface="Calibri" panose="020F0502020204030204" pitchFamily="34" charset="0"/>
              </a:rPr>
              <a:t>l</a:t>
            </a:r>
            <a:r>
              <a:rPr lang="en-US" altLang="en-US" sz="4400" dirty="0">
                <a:cs typeface="Calibri" panose="020F0502020204030204" pitchFamily="34" charset="0"/>
              </a:rPr>
              <a:t>ayer: overview</a:t>
            </a:r>
            <a:endParaRPr lang="en-US" sz="4400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="" xmlns:a16="http://schemas.microsoft.com/office/drawing/2014/main" id="{80CCA17D-ECA8-CE46-82AC-A0AF8C3B62BD}"/>
              </a:ext>
            </a:extLst>
          </p:cNvPr>
          <p:cNvSpPr txBox="1">
            <a:spLocks/>
          </p:cNvSpPr>
          <p:nvPr/>
        </p:nvSpPr>
        <p:spPr>
          <a:xfrm>
            <a:off x="747307" y="1406319"/>
            <a:ext cx="5309184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Our goals: </a:t>
            </a:r>
          </a:p>
          <a:p>
            <a:pPr marL="460375" marR="0" lvl="0" indent="-3460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conceptual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and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implementation aspects of application-layer protocols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transport-layer service models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client-server paradigm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peer-to-peer paradigm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="" xmlns:a16="http://schemas.microsoft.com/office/drawing/2014/main" id="{5FE695BD-369F-8C4A-ACAD-42671E1C0719}"/>
              </a:ext>
            </a:extLst>
          </p:cNvPr>
          <p:cNvSpPr txBox="1">
            <a:spLocks noChangeArrowheads="1"/>
          </p:cNvSpPr>
          <p:nvPr/>
        </p:nvSpPr>
        <p:spPr>
          <a:xfrm>
            <a:off x="6516985" y="1399497"/>
            <a:ext cx="5405262" cy="479901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250" marR="0" lvl="0" indent="-349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learn about protocols by examining popular application-layer protocols and infrastructure</a:t>
            </a:r>
          </a:p>
          <a:p>
            <a:pPr marL="692150" marR="0" lvl="1" indent="-3492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HTTP</a:t>
            </a:r>
          </a:p>
          <a:p>
            <a:pPr marL="692150" marR="0" lvl="1" indent="-3492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SMTP, IMAP</a:t>
            </a:r>
          </a:p>
          <a:p>
            <a:pPr marL="692150" marR="0" lvl="1" indent="-3492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DNS</a:t>
            </a:r>
          </a:p>
          <a:p>
            <a:pPr marL="692150" marR="0" lvl="1" indent="-3492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video streaming systems, CDNs</a:t>
            </a:r>
          </a:p>
          <a:p>
            <a:pPr marL="349250" marR="0" lvl="0" indent="-349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programming network applications</a:t>
            </a:r>
          </a:p>
          <a:p>
            <a:pPr marL="692150" marR="0" lvl="1" indent="-3492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socket API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="" xmlns:a16="http://schemas.microsoft.com/office/drawing/2014/main" id="{995738BC-ECEC-DD4F-BBFF-ED532C851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51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HTTP response </a:t>
            </a:r>
            <a:r>
              <a:rPr lang="en-US" altLang="en-US" dirty="0">
                <a:ea typeface="ＭＳ Ｐゴシック" panose="020B0600070205080204" pitchFamily="34" charset="-128"/>
              </a:rPr>
              <a:t>m</a:t>
            </a:r>
            <a:r>
              <a:rPr lang="en-US" altLang="en-US" sz="4400" dirty="0">
                <a:ea typeface="ＭＳ Ｐゴシック" panose="020B0600070205080204" pitchFamily="34" charset="-128"/>
              </a:rPr>
              <a:t>essage</a:t>
            </a:r>
            <a:endParaRPr lang="en-US" sz="4400" dirty="0"/>
          </a:p>
        </p:txBody>
      </p:sp>
      <p:sp>
        <p:nvSpPr>
          <p:cNvPr id="87" name="Text Box 5">
            <a:extLst>
              <a:ext uri="{FF2B5EF4-FFF2-40B4-BE49-F238E27FC236}">
                <a16:creationId xmlns="" xmlns:a16="http://schemas.microsoft.com/office/drawing/2014/main" id="{A994AECC-DC16-7847-B8EE-F2F612ABB2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630" y="1555730"/>
            <a:ext cx="405611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status line (protocol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status code status phrase)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A3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0" name="Text Box 8">
            <a:extLst>
              <a:ext uri="{FF2B5EF4-FFF2-40B4-BE49-F238E27FC236}">
                <a16:creationId xmlns="" xmlns:a16="http://schemas.microsoft.com/office/drawing/2014/main" id="{9695B2A1-768B-CE41-87A1-8D564F9538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9618" y="2984961"/>
            <a:ext cx="107112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header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lines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A3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2" name="Text Box 10">
            <a:extLst>
              <a:ext uri="{FF2B5EF4-FFF2-40B4-BE49-F238E27FC236}">
                <a16:creationId xmlns="" xmlns:a16="http://schemas.microsoft.com/office/drawing/2014/main" id="{71D3CD43-9088-2144-992C-3A77F783A6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397" y="4607159"/>
            <a:ext cx="36028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data, e.g.,  requested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HTML file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A3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3" name="Rectangle 15">
            <a:extLst>
              <a:ext uri="{FF2B5EF4-FFF2-40B4-BE49-F238E27FC236}">
                <a16:creationId xmlns="" xmlns:a16="http://schemas.microsoft.com/office/drawing/2014/main" id="{AE1D96B5-48F4-B842-9424-43BC570F6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1481" y="1710879"/>
            <a:ext cx="6311900" cy="349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HTTP/1.1 200 OK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Date: Tue, 08 Sep 2020 00:53:20 GMT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Server: Apache/2.4.6 (CentOS) OpenSSL/1.0.2k-fips PHP/7.4.9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mod_perl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/2.0.11 Perl/v5.16.3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Last-Modified: Tue, 01 Mar 2016 18:57:50 GMT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ETag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: "a5b-52d015789ee9e"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Accept-Ranges: bytes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Content-Length: 2651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Content-Type: text/html; charset=UTF-8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\r\n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data data data data data ... 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="" xmlns:a16="http://schemas.microsoft.com/office/drawing/2014/main" id="{81248C33-8978-FA4A-B68D-07F7345C9C4D}"/>
              </a:ext>
            </a:extLst>
          </p:cNvPr>
          <p:cNvCxnSpPr>
            <a:cxnSpLocks/>
          </p:cNvCxnSpPr>
          <p:nvPr/>
        </p:nvCxnSpPr>
        <p:spPr>
          <a:xfrm>
            <a:off x="3593872" y="1845820"/>
            <a:ext cx="1436915" cy="0"/>
          </a:xfrm>
          <a:prstGeom prst="straightConnector1">
            <a:avLst/>
          </a:prstGeom>
          <a:ln w="19050">
            <a:solidFill>
              <a:srgbClr val="0000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="" xmlns:a16="http://schemas.microsoft.com/office/drawing/2014/main" id="{A1C1D39C-E830-C840-962A-5EF5A5C89548}"/>
              </a:ext>
            </a:extLst>
          </p:cNvPr>
          <p:cNvCxnSpPr>
            <a:cxnSpLocks/>
          </p:cNvCxnSpPr>
          <p:nvPr/>
        </p:nvCxnSpPr>
        <p:spPr>
          <a:xfrm>
            <a:off x="3642857" y="4850277"/>
            <a:ext cx="1436915" cy="0"/>
          </a:xfrm>
          <a:prstGeom prst="straightConnector1">
            <a:avLst/>
          </a:prstGeom>
          <a:ln w="19050">
            <a:solidFill>
              <a:srgbClr val="0000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1">
            <a:extLst>
              <a:ext uri="{FF2B5EF4-FFF2-40B4-BE49-F238E27FC236}">
                <a16:creationId xmlns="" xmlns:a16="http://schemas.microsoft.com/office/drawing/2014/main" id="{2551C779-9290-AD4E-91BD-E60A7E927A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630" y="6155251"/>
            <a:ext cx="952137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* Check out the online interactive exercises for more examples: h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ttp://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gaia.cs.umass.edu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/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kurose_ross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/interactive/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9A44120-8306-2742-A6C5-833CF39C2053}"/>
              </a:ext>
            </a:extLst>
          </p:cNvPr>
          <p:cNvSpPr/>
          <p:nvPr/>
        </p:nvSpPr>
        <p:spPr>
          <a:xfrm>
            <a:off x="506185" y="4724398"/>
            <a:ext cx="10733315" cy="18941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Left Brace 2">
            <a:extLst>
              <a:ext uri="{FF2B5EF4-FFF2-40B4-BE49-F238E27FC236}">
                <a16:creationId xmlns="" xmlns:a16="http://schemas.microsoft.com/office/drawing/2014/main" id="{7B4A04F6-6325-3B46-B996-B1257F5CC1D8}"/>
              </a:ext>
            </a:extLst>
          </p:cNvPr>
          <p:cNvSpPr/>
          <p:nvPr/>
        </p:nvSpPr>
        <p:spPr>
          <a:xfrm>
            <a:off x="4963885" y="2057400"/>
            <a:ext cx="261258" cy="2694214"/>
          </a:xfrm>
          <a:prstGeom prst="leftBrace">
            <a:avLst/>
          </a:prstGeom>
          <a:ln w="22225">
            <a:solidFill>
              <a:srgbClr val="0000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73B0BCB5-3B5E-AE49-AE9B-AE6FFB902BA8}"/>
              </a:ext>
            </a:extLst>
          </p:cNvPr>
          <p:cNvSpPr/>
          <p:nvPr/>
        </p:nvSpPr>
        <p:spPr>
          <a:xfrm>
            <a:off x="4359729" y="2041072"/>
            <a:ext cx="7151914" cy="2982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DB7232E2-6D04-AD43-8E7F-3073A3A01F08}"/>
              </a:ext>
            </a:extLst>
          </p:cNvPr>
          <p:cNvSpPr/>
          <p:nvPr/>
        </p:nvSpPr>
        <p:spPr>
          <a:xfrm>
            <a:off x="3858986" y="2939143"/>
            <a:ext cx="7151914" cy="1355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Slide Number Placeholder 2">
            <a:extLst>
              <a:ext uri="{FF2B5EF4-FFF2-40B4-BE49-F238E27FC236}">
                <a16:creationId xmlns="" xmlns:a16="http://schemas.microsoft.com/office/drawing/2014/main" id="{1A72BEEE-6164-8340-B1FC-05E6C79CF7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89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HTTP response </a:t>
            </a:r>
            <a:r>
              <a:rPr lang="en-US" altLang="en-US" dirty="0">
                <a:ea typeface="ＭＳ Ｐゴシック" panose="020B0600070205080204" pitchFamily="34" charset="-128"/>
              </a:rPr>
              <a:t>s</a:t>
            </a:r>
            <a:r>
              <a:rPr lang="en-US" altLang="en-US" sz="4400" dirty="0">
                <a:ea typeface="ＭＳ Ｐゴシック" panose="020B0600070205080204" pitchFamily="34" charset="-128"/>
              </a:rPr>
              <a:t>tatus </a:t>
            </a:r>
            <a:r>
              <a:rPr lang="en-US" altLang="en-US" dirty="0">
                <a:ea typeface="ＭＳ Ｐゴシック" panose="020B0600070205080204" pitchFamily="34" charset="-128"/>
              </a:rPr>
              <a:t>c</a:t>
            </a:r>
            <a:r>
              <a:rPr lang="en-US" altLang="en-US" sz="4400" dirty="0">
                <a:ea typeface="ＭＳ Ｐゴシック" panose="020B0600070205080204" pitchFamily="34" charset="-128"/>
              </a:rPr>
              <a:t>odes</a:t>
            </a:r>
            <a:endParaRPr lang="en-US" sz="4400" dirty="0"/>
          </a:p>
        </p:txBody>
      </p:sp>
      <p:sp>
        <p:nvSpPr>
          <p:cNvPr id="12" name="Rectangle 3">
            <a:extLst>
              <a:ext uri="{FF2B5EF4-FFF2-40B4-BE49-F238E27FC236}">
                <a16:creationId xmlns="" xmlns:a16="http://schemas.microsoft.com/office/drawing/2014/main" id="{D7D9FAF8-ACB6-2648-AF49-4F1CA2DD361E}"/>
              </a:ext>
            </a:extLst>
          </p:cNvPr>
          <p:cNvSpPr txBox="1">
            <a:spLocks noChangeArrowheads="1"/>
          </p:cNvSpPr>
          <p:nvPr/>
        </p:nvSpPr>
        <p:spPr>
          <a:xfrm>
            <a:off x="1179871" y="2274314"/>
            <a:ext cx="10678300" cy="416877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200 OK</a:t>
            </a:r>
          </a:p>
          <a:p>
            <a:pPr marL="695325" marR="0" lvl="1" indent="-231775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request succeeded, requested object later in this message</a:t>
            </a:r>
          </a:p>
          <a:p>
            <a:pPr marL="352425" marR="0" lvl="0" indent="-22225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301 Moved Permanently</a:t>
            </a:r>
          </a:p>
          <a:p>
            <a:pPr marL="695325" marR="0" lvl="1" indent="-231775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requested object moved, new location specified later in this message (in Location: field)</a:t>
            </a:r>
          </a:p>
          <a:p>
            <a:pPr marL="352425" marR="0" lvl="0" indent="-22225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400 Bad Request</a:t>
            </a:r>
          </a:p>
          <a:p>
            <a:pPr marL="695325" marR="0" lvl="1" indent="-231775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request msg not understood by server</a:t>
            </a:r>
          </a:p>
          <a:p>
            <a:pPr marL="352425" marR="0" lvl="0" indent="-22225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404 Not Found</a:t>
            </a:r>
          </a:p>
          <a:p>
            <a:pPr marL="695325" marR="0" lvl="1" indent="-231775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requested document not found on this server</a:t>
            </a:r>
          </a:p>
          <a:p>
            <a:pPr marL="352425" marR="0" lvl="0" indent="-22225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505 HTTP Version Not Supported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="" xmlns:a16="http://schemas.microsoft.com/office/drawing/2014/main" id="{8C98F9E3-E57A-7844-89F3-A6331B046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691" y="1325562"/>
            <a:ext cx="1085628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0838" indent="-350838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50838" marR="0" lvl="0" indent="-350838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status code appears in 1st line in server-to-client response message.</a:t>
            </a:r>
          </a:p>
          <a:p>
            <a:pPr marL="350838" marR="0" lvl="0" indent="-3508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some sample codes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: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="" xmlns:a16="http://schemas.microsoft.com/office/drawing/2014/main" id="{2F3EBF3D-1991-B942-BC94-7A161F525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1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Maintaining user/server state: cookies</a:t>
            </a:r>
            <a:endParaRPr lang="en-US" sz="4400" dirty="0"/>
          </a:p>
        </p:txBody>
      </p:sp>
      <p:sp>
        <p:nvSpPr>
          <p:cNvPr id="93" name="Rectangle 3">
            <a:extLst>
              <a:ext uri="{FF2B5EF4-FFF2-40B4-BE49-F238E27FC236}">
                <a16:creationId xmlns="" xmlns:a16="http://schemas.microsoft.com/office/drawing/2014/main" id="{044314F4-5E29-A342-9469-ED1D194C2BEE}"/>
              </a:ext>
            </a:extLst>
          </p:cNvPr>
          <p:cNvSpPr txBox="1">
            <a:spLocks noChangeArrowheads="1"/>
          </p:cNvSpPr>
          <p:nvPr/>
        </p:nvSpPr>
        <p:spPr>
          <a:xfrm>
            <a:off x="622608" y="1452389"/>
            <a:ext cx="6335547" cy="4887912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Web sites and client browser  use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cookies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to maintain some state between transactions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four components: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1) cookie header line of HTTP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response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message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2) cookie header line in next HTTP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request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message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3) cookie file kept on user</a:t>
            </a:r>
            <a:r>
              <a:rPr kumimoji="0" lang="ja-JP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’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 host, managed by user</a:t>
            </a:r>
            <a:r>
              <a:rPr kumimoji="0" lang="ja-JP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’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 browser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4) back-end database at Web site</a:t>
            </a:r>
          </a:p>
        </p:txBody>
      </p:sp>
      <p:sp>
        <p:nvSpPr>
          <p:cNvPr id="94" name="Rectangle 4">
            <a:extLst>
              <a:ext uri="{FF2B5EF4-FFF2-40B4-BE49-F238E27FC236}">
                <a16:creationId xmlns="" xmlns:a16="http://schemas.microsoft.com/office/drawing/2014/main" id="{26408C84-4366-9C43-B55D-97AC8C9FA33A}"/>
              </a:ext>
            </a:extLst>
          </p:cNvPr>
          <p:cNvSpPr txBox="1">
            <a:spLocks noChangeArrowheads="1"/>
          </p:cNvSpPr>
          <p:nvPr/>
        </p:nvSpPr>
        <p:spPr>
          <a:xfrm>
            <a:off x="7599363" y="1452389"/>
            <a:ext cx="4363453" cy="5025732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marR="0" lvl="0" indent="1111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Example:</a:t>
            </a: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Susan uses browser on laptop, visits specific e-commerce site for first time</a:t>
            </a: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when initial HTTP requests arrives at site, site creates: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unique ID (aka “cookie”)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entry in backend database for ID</a:t>
            </a:r>
          </a:p>
          <a:p>
            <a:pPr marL="342900" marR="0" lvl="0" indent="-2286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subsequent HTTP requests from Susan to this site will contain cookie ID value, allowing site to “identify” Susan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="" xmlns:a16="http://schemas.microsoft.com/office/drawing/2014/main" id="{A52BCA24-99F8-C342-B95E-EB6833D8CA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8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Maintaining user/server state: cookies</a:t>
            </a:r>
            <a:endParaRPr lang="en-US" sz="4400" dirty="0"/>
          </a:p>
        </p:txBody>
      </p:sp>
      <p:sp>
        <p:nvSpPr>
          <p:cNvPr id="96" name="Text Box 5">
            <a:extLst>
              <a:ext uri="{FF2B5EF4-FFF2-40B4-BE49-F238E27FC236}">
                <a16:creationId xmlns="" xmlns:a16="http://schemas.microsoft.com/office/drawing/2014/main" id="{BDD58876-57D5-6242-A5A0-1F4F57BBD4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2674" y="1266659"/>
            <a:ext cx="8739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client</a:t>
            </a:r>
          </a:p>
        </p:txBody>
      </p:sp>
      <p:sp>
        <p:nvSpPr>
          <p:cNvPr id="97" name="Text Box 6">
            <a:extLst>
              <a:ext uri="{FF2B5EF4-FFF2-40B4-BE49-F238E27FC236}">
                <a16:creationId xmlns="" xmlns:a16="http://schemas.microsoft.com/office/drawing/2014/main" id="{2C7DB634-32FD-8242-867E-9B9E0867E9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2999" y="1555531"/>
            <a:ext cx="9669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server</a:t>
            </a:r>
          </a:p>
        </p:txBody>
      </p:sp>
      <p:grpSp>
        <p:nvGrpSpPr>
          <p:cNvPr id="98" name="Group 90">
            <a:extLst>
              <a:ext uri="{FF2B5EF4-FFF2-40B4-BE49-F238E27FC236}">
                <a16:creationId xmlns="" xmlns:a16="http://schemas.microsoft.com/office/drawing/2014/main" id="{94011BFB-FD4F-E449-8218-8F0FBC795682}"/>
              </a:ext>
            </a:extLst>
          </p:cNvPr>
          <p:cNvGrpSpPr>
            <a:grpSpLocks/>
          </p:cNvGrpSpPr>
          <p:nvPr/>
        </p:nvGrpSpPr>
        <p:grpSpPr bwMode="auto">
          <a:xfrm>
            <a:off x="2996806" y="4057653"/>
            <a:ext cx="3873500" cy="458788"/>
            <a:chOff x="1414" y="2657"/>
            <a:chExt cx="2440" cy="289"/>
          </a:xfrm>
        </p:grpSpPr>
        <p:sp>
          <p:nvSpPr>
            <p:cNvPr id="99" name="Line 16">
              <a:extLst>
                <a:ext uri="{FF2B5EF4-FFF2-40B4-BE49-F238E27FC236}">
                  <a16:creationId xmlns="" xmlns:a16="http://schemas.microsoft.com/office/drawing/2014/main" id="{88BDB1BC-CF22-D740-8FD0-3286D32A2A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14" y="2657"/>
              <a:ext cx="2440" cy="24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00" name="Group 17">
              <a:extLst>
                <a:ext uri="{FF2B5EF4-FFF2-40B4-BE49-F238E27FC236}">
                  <a16:creationId xmlns="" xmlns:a16="http://schemas.microsoft.com/office/drawing/2014/main" id="{1663D802-36E9-1C4C-BFE3-BD3D003350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53" y="2694"/>
              <a:ext cx="1897" cy="252"/>
              <a:chOff x="3268" y="2846"/>
              <a:chExt cx="1897" cy="252"/>
            </a:xfrm>
          </p:grpSpPr>
          <p:sp>
            <p:nvSpPr>
              <p:cNvPr id="101" name="Rectangle 18">
                <a:extLst>
                  <a:ext uri="{FF2B5EF4-FFF2-40B4-BE49-F238E27FC236}">
                    <a16:creationId xmlns="" xmlns:a16="http://schemas.microsoft.com/office/drawing/2014/main" id="{F3795387-184E-6040-B5E5-4A94444CF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2" y="2856"/>
                <a:ext cx="1692" cy="19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2" name="Text Box 19">
                <a:extLst>
                  <a:ext uri="{FF2B5EF4-FFF2-40B4-BE49-F238E27FC236}">
                    <a16:creationId xmlns="" xmlns:a16="http://schemas.microsoft.com/office/drawing/2014/main" id="{1E8E6531-8FF1-1C40-8C70-630F4E1475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68" y="2846"/>
                <a:ext cx="1897" cy="25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rPr>
                  <a:t>usual HTTP response msg</a:t>
                </a:r>
                <a:endParaRPr kumimoji="0" lang="en-US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grpSp>
        <p:nvGrpSpPr>
          <p:cNvPr id="103" name="Group 94">
            <a:extLst>
              <a:ext uri="{FF2B5EF4-FFF2-40B4-BE49-F238E27FC236}">
                <a16:creationId xmlns="" xmlns:a16="http://schemas.microsoft.com/office/drawing/2014/main" id="{A02DFDF0-ACF5-0944-BB01-BEA857B2408F}"/>
              </a:ext>
            </a:extLst>
          </p:cNvPr>
          <p:cNvGrpSpPr>
            <a:grpSpLocks/>
          </p:cNvGrpSpPr>
          <p:nvPr/>
        </p:nvGrpSpPr>
        <p:grpSpPr bwMode="auto">
          <a:xfrm>
            <a:off x="3002432" y="5867498"/>
            <a:ext cx="3859213" cy="463549"/>
            <a:chOff x="1392" y="3579"/>
            <a:chExt cx="2431" cy="292"/>
          </a:xfrm>
        </p:grpSpPr>
        <p:sp>
          <p:nvSpPr>
            <p:cNvPr id="104" name="Line 24">
              <a:extLst>
                <a:ext uri="{FF2B5EF4-FFF2-40B4-BE49-F238E27FC236}">
                  <a16:creationId xmlns="" xmlns:a16="http://schemas.microsoft.com/office/drawing/2014/main" id="{EEB16C5E-89E3-9248-A0E9-068D3F51C4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92" y="3579"/>
              <a:ext cx="2431" cy="26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" name="Text Box 27">
              <a:extLst>
                <a:ext uri="{FF2B5EF4-FFF2-40B4-BE49-F238E27FC236}">
                  <a16:creationId xmlns="" xmlns:a16="http://schemas.microsoft.com/office/drawing/2014/main" id="{474B7C25-022E-B449-BFB7-79520686A1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8" y="3619"/>
              <a:ext cx="1852" cy="25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usual HTTP response msg</a:t>
              </a:r>
              <a:endPara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08" name="Text Box 59">
            <a:extLst>
              <a:ext uri="{FF2B5EF4-FFF2-40B4-BE49-F238E27FC236}">
                <a16:creationId xmlns="" xmlns:a16="http://schemas.microsoft.com/office/drawing/2014/main" id="{8FCE1392-BEBB-7649-A72C-5DBA317615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156" y="2293935"/>
            <a:ext cx="17875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cookie file</a:t>
            </a:r>
          </a:p>
        </p:txBody>
      </p:sp>
      <p:sp>
        <p:nvSpPr>
          <p:cNvPr id="109" name="Text Box 66">
            <a:extLst>
              <a:ext uri="{FF2B5EF4-FFF2-40B4-BE49-F238E27FC236}">
                <a16:creationId xmlns="" xmlns:a16="http://schemas.microsoft.com/office/drawing/2014/main" id="{0A6A1E02-F6BE-5D46-AD20-D1F7027FB4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0772" y="4672055"/>
            <a:ext cx="181011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one week later:</a:t>
            </a:r>
          </a:p>
        </p:txBody>
      </p:sp>
      <p:grpSp>
        <p:nvGrpSpPr>
          <p:cNvPr id="110" name="Group 89">
            <a:extLst>
              <a:ext uri="{FF2B5EF4-FFF2-40B4-BE49-F238E27FC236}">
                <a16:creationId xmlns="" xmlns:a16="http://schemas.microsoft.com/office/drawing/2014/main" id="{40D8E44C-8C6C-D542-9BE7-10406B51CDF5}"/>
              </a:ext>
            </a:extLst>
          </p:cNvPr>
          <p:cNvGrpSpPr>
            <a:grpSpLocks/>
          </p:cNvGrpSpPr>
          <p:nvPr/>
        </p:nvGrpSpPr>
        <p:grpSpPr bwMode="auto">
          <a:xfrm>
            <a:off x="2998327" y="3429000"/>
            <a:ext cx="6777024" cy="1128713"/>
            <a:chOff x="1411" y="2261"/>
            <a:chExt cx="3533" cy="711"/>
          </a:xfrm>
        </p:grpSpPr>
        <p:sp>
          <p:nvSpPr>
            <p:cNvPr id="111" name="Line 12">
              <a:extLst>
                <a:ext uri="{FF2B5EF4-FFF2-40B4-BE49-F238E27FC236}">
                  <a16:creationId xmlns="" xmlns:a16="http://schemas.microsoft.com/office/drawing/2014/main" id="{153DBCD9-AEFE-0D4C-84B4-A29E1AAACC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11" y="2361"/>
              <a:ext cx="2016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2" name="Text Box 15">
              <a:extLst>
                <a:ext uri="{FF2B5EF4-FFF2-40B4-BE49-F238E27FC236}">
                  <a16:creationId xmlns="" xmlns:a16="http://schemas.microsoft.com/office/drawing/2014/main" id="{B4EE3ACA-27BC-0046-99A0-E10CEAF864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8" y="2261"/>
              <a:ext cx="1689" cy="40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usual HTTP request msg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cookie: 1678</a:t>
              </a:r>
            </a:p>
          </p:txBody>
        </p:sp>
        <p:sp>
          <p:nvSpPr>
            <p:cNvPr id="113" name="Text Box 28">
              <a:extLst>
                <a:ext uri="{FF2B5EF4-FFF2-40B4-BE49-F238E27FC236}">
                  <a16:creationId xmlns="" xmlns:a16="http://schemas.microsoft.com/office/drawing/2014/main" id="{E0C8E058-016B-9643-8EC4-38404A2A2E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9" y="2332"/>
              <a:ext cx="607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cookie-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specific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action</a:t>
              </a:r>
            </a:p>
          </p:txBody>
        </p:sp>
        <p:sp>
          <p:nvSpPr>
            <p:cNvPr id="114" name="Line 42">
              <a:extLst>
                <a:ext uri="{FF2B5EF4-FFF2-40B4-BE49-F238E27FC236}">
                  <a16:creationId xmlns="" xmlns:a16="http://schemas.microsoft.com/office/drawing/2014/main" id="{AEE1E959-6738-514B-BC11-A0C6268B08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52" y="2367"/>
              <a:ext cx="692" cy="26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15" name="Group 83">
              <a:extLst>
                <a:ext uri="{FF2B5EF4-FFF2-40B4-BE49-F238E27FC236}">
                  <a16:creationId xmlns="" xmlns:a16="http://schemas.microsoft.com/office/drawing/2014/main" id="{B7857F88-08E3-E240-A20C-5162D29690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6" y="2363"/>
              <a:ext cx="539" cy="252"/>
              <a:chOff x="4306" y="2273"/>
              <a:chExt cx="539" cy="252"/>
            </a:xfrm>
          </p:grpSpPr>
          <p:sp>
            <p:nvSpPr>
              <p:cNvPr id="116" name="Rectangle 72">
                <a:extLst>
                  <a:ext uri="{FF2B5EF4-FFF2-40B4-BE49-F238E27FC236}">
                    <a16:creationId xmlns="" xmlns:a16="http://schemas.microsoft.com/office/drawing/2014/main" id="{597ACCEC-4FF2-6B40-8454-C2F1F6A7C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9" y="2365"/>
                <a:ext cx="384" cy="9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7" name="Text Box 43">
                <a:extLst>
                  <a:ext uri="{FF2B5EF4-FFF2-40B4-BE49-F238E27FC236}">
                    <a16:creationId xmlns="" xmlns:a16="http://schemas.microsoft.com/office/drawing/2014/main" id="{361D7D30-A4D4-5C44-878A-9FE3CEA441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06" y="2273"/>
                <a:ext cx="53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</p:txBody>
          </p:sp>
        </p:grpSp>
      </p:grpSp>
      <p:grpSp>
        <p:nvGrpSpPr>
          <p:cNvPr id="118" name="Group 81">
            <a:extLst>
              <a:ext uri="{FF2B5EF4-FFF2-40B4-BE49-F238E27FC236}">
                <a16:creationId xmlns="" xmlns:a16="http://schemas.microsoft.com/office/drawing/2014/main" id="{CCEC4E82-EFC9-4646-BCEE-C0B8C7E94B5A}"/>
              </a:ext>
            </a:extLst>
          </p:cNvPr>
          <p:cNvGrpSpPr>
            <a:grpSpLocks/>
          </p:cNvGrpSpPr>
          <p:nvPr/>
        </p:nvGrpSpPr>
        <p:grpSpPr bwMode="auto">
          <a:xfrm>
            <a:off x="1704581" y="1762123"/>
            <a:ext cx="1066800" cy="565150"/>
            <a:chOff x="527" y="1047"/>
            <a:chExt cx="855" cy="486"/>
          </a:xfrm>
        </p:grpSpPr>
        <p:sp>
          <p:nvSpPr>
            <p:cNvPr id="119" name="AutoShape 67">
              <a:extLst>
                <a:ext uri="{FF2B5EF4-FFF2-40B4-BE49-F238E27FC236}">
                  <a16:creationId xmlns="" xmlns:a16="http://schemas.microsoft.com/office/drawing/2014/main" id="{3FF0F743-E4ED-2B41-96D3-06A33C2442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" y="1047"/>
              <a:ext cx="855" cy="486"/>
            </a:xfrm>
            <a:prstGeom prst="can">
              <a:avLst>
                <a:gd name="adj" fmla="val 25000"/>
              </a:avLst>
            </a:prstGeom>
            <a:solidFill>
              <a:srgbClr val="3333C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0" name="Text Box 60">
              <a:extLst>
                <a:ext uri="{FF2B5EF4-FFF2-40B4-BE49-F238E27FC236}">
                  <a16:creationId xmlns="" xmlns:a16="http://schemas.microsoft.com/office/drawing/2014/main" id="{6117DA15-C6DD-B847-B11A-0D6EFDBC12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2" y="1193"/>
              <a:ext cx="805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ebay</a:t>
              </a:r>
              <a:r>
                <a:rPr kumimoji="0" lang="en-US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 8734</a:t>
              </a:r>
            </a:p>
          </p:txBody>
        </p:sp>
      </p:grpSp>
      <p:grpSp>
        <p:nvGrpSpPr>
          <p:cNvPr id="121" name="Group 95">
            <a:extLst>
              <a:ext uri="{FF2B5EF4-FFF2-40B4-BE49-F238E27FC236}">
                <a16:creationId xmlns="" xmlns:a16="http://schemas.microsoft.com/office/drawing/2014/main" id="{6419469C-19C4-3947-B461-0398BDE5A56E}"/>
              </a:ext>
            </a:extLst>
          </p:cNvPr>
          <p:cNvGrpSpPr>
            <a:grpSpLocks/>
          </p:cNvGrpSpPr>
          <p:nvPr/>
        </p:nvGrpSpPr>
        <p:grpSpPr bwMode="auto">
          <a:xfrm>
            <a:off x="2952356" y="1946272"/>
            <a:ext cx="6972540" cy="1301749"/>
            <a:chOff x="1386" y="1327"/>
            <a:chExt cx="3730" cy="820"/>
          </a:xfrm>
        </p:grpSpPr>
        <p:sp>
          <p:nvSpPr>
            <p:cNvPr id="122" name="Line 4">
              <a:extLst>
                <a:ext uri="{FF2B5EF4-FFF2-40B4-BE49-F238E27FC236}">
                  <a16:creationId xmlns="" xmlns:a16="http://schemas.microsoft.com/office/drawing/2014/main" id="{53358BBA-04B8-9D40-89A7-C1749138D1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6" y="1355"/>
              <a:ext cx="2082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3" name="Text Box 8">
              <a:extLst>
                <a:ext uri="{FF2B5EF4-FFF2-40B4-BE49-F238E27FC236}">
                  <a16:creationId xmlns="" xmlns:a16="http://schemas.microsoft.com/office/drawing/2014/main" id="{437463ED-2B74-A04D-85BF-36A6CD1ADB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4" y="1327"/>
              <a:ext cx="1689" cy="25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usual HTTP request msg</a:t>
              </a:r>
            </a:p>
          </p:txBody>
        </p:sp>
        <p:sp>
          <p:nvSpPr>
            <p:cNvPr id="124" name="Text Box 31">
              <a:extLst>
                <a:ext uri="{FF2B5EF4-FFF2-40B4-BE49-F238E27FC236}">
                  <a16:creationId xmlns="" xmlns:a16="http://schemas.microsoft.com/office/drawing/2014/main" id="{8689192D-F56C-1640-861C-3C443D419F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0" y="1390"/>
              <a:ext cx="848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Amazon server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creates ID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1678 for user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25" name="Group 82">
              <a:extLst>
                <a:ext uri="{FF2B5EF4-FFF2-40B4-BE49-F238E27FC236}">
                  <a16:creationId xmlns="" xmlns:a16="http://schemas.microsoft.com/office/drawing/2014/main" id="{03DF1B1A-A9A9-854D-8891-346BB0DBAA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77" y="1730"/>
              <a:ext cx="739" cy="417"/>
              <a:chOff x="4377" y="1640"/>
              <a:chExt cx="739" cy="417"/>
            </a:xfrm>
          </p:grpSpPr>
          <p:sp>
            <p:nvSpPr>
              <p:cNvPr id="126" name="Line 40">
                <a:extLst>
                  <a:ext uri="{FF2B5EF4-FFF2-40B4-BE49-F238E27FC236}">
                    <a16:creationId xmlns="" xmlns:a16="http://schemas.microsoft.com/office/drawing/2014/main" id="{52C051AD-65C2-504B-9A70-F8E72303C4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77" y="1640"/>
                <a:ext cx="659" cy="41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" name="Rectangle 73">
                <a:extLst>
                  <a:ext uri="{FF2B5EF4-FFF2-40B4-BE49-F238E27FC236}">
                    <a16:creationId xmlns="" xmlns:a16="http://schemas.microsoft.com/office/drawing/2014/main" id="{7F34673E-5298-3241-9317-86EC3DD70F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0" y="1729"/>
                <a:ext cx="602" cy="24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8" name="Text Box 41">
                <a:extLst>
                  <a:ext uri="{FF2B5EF4-FFF2-40B4-BE49-F238E27FC236}">
                    <a16:creationId xmlns="" xmlns:a16="http://schemas.microsoft.com/office/drawing/2014/main" id="{F17F9C36-958E-4C47-BE78-4A1A5F0726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81" y="1702"/>
                <a:ext cx="735" cy="3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7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rPr>
                  <a:t>create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7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rPr>
                  <a:t>    entry</a:t>
                </a:r>
              </a:p>
            </p:txBody>
          </p:sp>
        </p:grpSp>
      </p:grpSp>
      <p:grpSp>
        <p:nvGrpSpPr>
          <p:cNvPr id="129" name="Group 88">
            <a:extLst>
              <a:ext uri="{FF2B5EF4-FFF2-40B4-BE49-F238E27FC236}">
                <a16:creationId xmlns="" xmlns:a16="http://schemas.microsoft.com/office/drawing/2014/main" id="{7A1CD3F5-FA12-5E48-9AC5-0FFB79FB2A15}"/>
              </a:ext>
            </a:extLst>
          </p:cNvPr>
          <p:cNvGrpSpPr>
            <a:grpSpLocks/>
          </p:cNvGrpSpPr>
          <p:nvPr/>
        </p:nvGrpSpPr>
        <p:grpSpPr bwMode="auto">
          <a:xfrm>
            <a:off x="1675603" y="2474086"/>
            <a:ext cx="5151555" cy="890270"/>
            <a:chOff x="462" y="1603"/>
            <a:chExt cx="3550" cy="719"/>
          </a:xfrm>
        </p:grpSpPr>
        <p:sp>
          <p:nvSpPr>
            <p:cNvPr id="130" name="Line 9">
              <a:extLst>
                <a:ext uri="{FF2B5EF4-FFF2-40B4-BE49-F238E27FC236}">
                  <a16:creationId xmlns="" xmlns:a16="http://schemas.microsoft.com/office/drawing/2014/main" id="{34D0E0B7-0FCE-BB41-80D4-74036A2750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04" y="1603"/>
              <a:ext cx="2608" cy="27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1" name="Text Box 11">
              <a:extLst>
                <a:ext uri="{FF2B5EF4-FFF2-40B4-BE49-F238E27FC236}">
                  <a16:creationId xmlns="" xmlns:a16="http://schemas.microsoft.com/office/drawing/2014/main" id="{C2A582BF-35AD-EC42-8C5E-BCF7C4420C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2" y="1650"/>
              <a:ext cx="1665" cy="51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usual HTTP response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set-cookie: 1678 </a:t>
              </a:r>
            </a:p>
          </p:txBody>
        </p:sp>
        <p:grpSp>
          <p:nvGrpSpPr>
            <p:cNvPr id="132" name="Group 76">
              <a:extLst>
                <a:ext uri="{FF2B5EF4-FFF2-40B4-BE49-F238E27FC236}">
                  <a16:creationId xmlns="" xmlns:a16="http://schemas.microsoft.com/office/drawing/2014/main" id="{9B50E41F-6BE8-5B41-B57A-83E988A059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2" y="1836"/>
              <a:ext cx="1004" cy="486"/>
              <a:chOff x="687" y="1746"/>
              <a:chExt cx="1004" cy="486"/>
            </a:xfrm>
          </p:grpSpPr>
          <p:sp>
            <p:nvSpPr>
              <p:cNvPr id="133" name="AutoShape 74">
                <a:extLst>
                  <a:ext uri="{FF2B5EF4-FFF2-40B4-BE49-F238E27FC236}">
                    <a16:creationId xmlns="" xmlns:a16="http://schemas.microsoft.com/office/drawing/2014/main" id="{0B53BA64-2104-564F-AC68-42F70CD18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" y="1746"/>
                <a:ext cx="735" cy="486"/>
              </a:xfrm>
              <a:prstGeom prst="can">
                <a:avLst>
                  <a:gd name="adj" fmla="val 25000"/>
                </a:avLst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4" name="Text Box 75">
                <a:extLst>
                  <a:ext uri="{FF2B5EF4-FFF2-40B4-BE49-F238E27FC236}">
                    <a16:creationId xmlns="" xmlns:a16="http://schemas.microsoft.com/office/drawing/2014/main" id="{40EF6721-60A7-E646-8306-ACE2C580AA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7" y="1836"/>
                <a:ext cx="1004" cy="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rPr>
                  <a:t>ebay</a:t>
                </a:r>
                <a:r>
                  <a:rPr kumimoji="0" lang="en-US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rPr>
                  <a:t> 8734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rPr>
                  <a:t>amazon 1678</a:t>
                </a:r>
              </a:p>
            </p:txBody>
          </p:sp>
        </p:grpSp>
      </p:grpSp>
      <p:grpSp>
        <p:nvGrpSpPr>
          <p:cNvPr id="135" name="Group 93">
            <a:extLst>
              <a:ext uri="{FF2B5EF4-FFF2-40B4-BE49-F238E27FC236}">
                <a16:creationId xmlns="" xmlns:a16="http://schemas.microsoft.com/office/drawing/2014/main" id="{3301D1A0-4332-D44D-9339-6985DCD61D45}"/>
              </a:ext>
            </a:extLst>
          </p:cNvPr>
          <p:cNvGrpSpPr>
            <a:grpSpLocks/>
          </p:cNvGrpSpPr>
          <p:nvPr/>
        </p:nvGrpSpPr>
        <p:grpSpPr bwMode="auto">
          <a:xfrm>
            <a:off x="2994226" y="4365354"/>
            <a:ext cx="6781125" cy="2001838"/>
            <a:chOff x="1406" y="2641"/>
            <a:chExt cx="3562" cy="1261"/>
          </a:xfrm>
        </p:grpSpPr>
        <p:sp>
          <p:nvSpPr>
            <p:cNvPr id="136" name="Line 20">
              <a:extLst>
                <a:ext uri="{FF2B5EF4-FFF2-40B4-BE49-F238E27FC236}">
                  <a16:creationId xmlns="" xmlns:a16="http://schemas.microsoft.com/office/drawing/2014/main" id="{27A08B61-84D4-974B-B631-032C83422C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6" y="3293"/>
              <a:ext cx="2032" cy="24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7" name="Text Box 23">
              <a:extLst>
                <a:ext uri="{FF2B5EF4-FFF2-40B4-BE49-F238E27FC236}">
                  <a16:creationId xmlns="" xmlns:a16="http://schemas.microsoft.com/office/drawing/2014/main" id="{C0FE6E20-0831-D147-9963-B3CABC0FF1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1" y="3171"/>
              <a:ext cx="1689" cy="40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usual HTTP request msg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cookie: 1678</a:t>
              </a:r>
            </a:p>
          </p:txBody>
        </p:sp>
        <p:sp>
          <p:nvSpPr>
            <p:cNvPr id="138" name="Text Box 29">
              <a:extLst>
                <a:ext uri="{FF2B5EF4-FFF2-40B4-BE49-F238E27FC236}">
                  <a16:creationId xmlns="" xmlns:a16="http://schemas.microsoft.com/office/drawing/2014/main" id="{8241B379-77A9-114B-8D91-05EAB5E6DC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9" y="3262"/>
              <a:ext cx="607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cookie-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specific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action</a:t>
              </a:r>
            </a:p>
          </p:txBody>
        </p:sp>
        <p:sp>
          <p:nvSpPr>
            <p:cNvPr id="139" name="Line 44">
              <a:extLst>
                <a:ext uri="{FF2B5EF4-FFF2-40B4-BE49-F238E27FC236}">
                  <a16:creationId xmlns="" xmlns:a16="http://schemas.microsoft.com/office/drawing/2014/main" id="{E200A986-F657-7343-BB4C-41C023FA53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81" y="2641"/>
              <a:ext cx="787" cy="86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0" name="Text Box 71">
              <a:extLst>
                <a:ext uri="{FF2B5EF4-FFF2-40B4-BE49-F238E27FC236}">
                  <a16:creationId xmlns="" xmlns:a16="http://schemas.microsoft.com/office/drawing/2014/main" id="{CCBDD99D-1C5A-2749-9C7B-9D0A6E0A3C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7" y="2939"/>
              <a:ext cx="539" cy="25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access</a:t>
              </a:r>
            </a:p>
          </p:txBody>
        </p:sp>
      </p:grpSp>
      <p:grpSp>
        <p:nvGrpSpPr>
          <p:cNvPr id="141" name="Group 77">
            <a:extLst>
              <a:ext uri="{FF2B5EF4-FFF2-40B4-BE49-F238E27FC236}">
                <a16:creationId xmlns="" xmlns:a16="http://schemas.microsoft.com/office/drawing/2014/main" id="{147D74CA-2DA8-1241-A8E8-3EF2E932E88E}"/>
              </a:ext>
            </a:extLst>
          </p:cNvPr>
          <p:cNvGrpSpPr>
            <a:grpSpLocks/>
          </p:cNvGrpSpPr>
          <p:nvPr/>
        </p:nvGrpSpPr>
        <p:grpSpPr bwMode="auto">
          <a:xfrm>
            <a:off x="1655687" y="5113066"/>
            <a:ext cx="1389062" cy="633978"/>
            <a:chOff x="702" y="1746"/>
            <a:chExt cx="1004" cy="486"/>
          </a:xfrm>
        </p:grpSpPr>
        <p:sp>
          <p:nvSpPr>
            <p:cNvPr id="142" name="AutoShape 78">
              <a:extLst>
                <a:ext uri="{FF2B5EF4-FFF2-40B4-BE49-F238E27FC236}">
                  <a16:creationId xmlns="" xmlns:a16="http://schemas.microsoft.com/office/drawing/2014/main" id="{19C72BA2-8506-044E-A290-911BA7AE5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5" y="1746"/>
              <a:ext cx="773" cy="486"/>
            </a:xfrm>
            <a:prstGeom prst="can">
              <a:avLst>
                <a:gd name="adj" fmla="val 25000"/>
              </a:avLst>
            </a:prstGeom>
            <a:solidFill>
              <a:srgbClr val="3333C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3" name="Text Box 79">
              <a:extLst>
                <a:ext uri="{FF2B5EF4-FFF2-40B4-BE49-F238E27FC236}">
                  <a16:creationId xmlns="" xmlns:a16="http://schemas.microsoft.com/office/drawing/2014/main" id="{DF0A1B9A-EFCF-7042-A14D-D22FE4D35A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2" y="1851"/>
              <a:ext cx="100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ebay</a:t>
              </a:r>
              <a:r>
                <a:rPr kumimoji="0" lang="en-US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 8734</a:t>
              </a:r>
            </a:p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amazon 1678</a:t>
              </a:r>
              <a:endPara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44" name="Text Box 80">
            <a:extLst>
              <a:ext uri="{FF2B5EF4-FFF2-40B4-BE49-F238E27FC236}">
                <a16:creationId xmlns="" xmlns:a16="http://schemas.microsoft.com/office/drawing/2014/main" id="{EC583638-A99A-9144-B11A-E459DCDD4B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4963" y="2582111"/>
            <a:ext cx="114005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backend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database</a:t>
            </a:r>
          </a:p>
        </p:txBody>
      </p:sp>
      <p:sp>
        <p:nvSpPr>
          <p:cNvPr id="145" name="AutoShape 327">
            <a:extLst>
              <a:ext uri="{FF2B5EF4-FFF2-40B4-BE49-F238E27FC236}">
                <a16:creationId xmlns="" xmlns:a16="http://schemas.microsoft.com/office/drawing/2014/main" id="{774E3BE6-BFC9-C849-B588-B56E574DA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4838" y="3202824"/>
            <a:ext cx="592138" cy="908050"/>
          </a:xfrm>
          <a:prstGeom prst="can">
            <a:avLst>
              <a:gd name="adj" fmla="val 31004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46" name="Group 63">
            <a:extLst>
              <a:ext uri="{FF2B5EF4-FFF2-40B4-BE49-F238E27FC236}">
                <a16:creationId xmlns="" xmlns:a16="http://schemas.microsoft.com/office/drawing/2014/main" id="{1D650FE6-EFAF-DA42-B6C3-89E2D30D6710}"/>
              </a:ext>
            </a:extLst>
          </p:cNvPr>
          <p:cNvGrpSpPr>
            <a:grpSpLocks/>
          </p:cNvGrpSpPr>
          <p:nvPr/>
        </p:nvGrpSpPr>
        <p:grpSpPr bwMode="auto">
          <a:xfrm>
            <a:off x="6709231" y="1274501"/>
            <a:ext cx="351110" cy="610396"/>
            <a:chOff x="4140" y="429"/>
            <a:chExt cx="1425" cy="2396"/>
          </a:xfrm>
        </p:grpSpPr>
        <p:sp>
          <p:nvSpPr>
            <p:cNvPr id="147" name="Freeform 64">
              <a:extLst>
                <a:ext uri="{FF2B5EF4-FFF2-40B4-BE49-F238E27FC236}">
                  <a16:creationId xmlns="" xmlns:a16="http://schemas.microsoft.com/office/drawing/2014/main" id="{23F46B7A-88B4-C64E-A298-064AE8ED2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8" name="Rectangle 65">
              <a:extLst>
                <a:ext uri="{FF2B5EF4-FFF2-40B4-BE49-F238E27FC236}">
                  <a16:creationId xmlns="" xmlns:a16="http://schemas.microsoft.com/office/drawing/2014/main" id="{932E7E2F-358A-204B-ACA1-ECA34C748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5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9" name="Freeform 66">
              <a:extLst>
                <a:ext uri="{FF2B5EF4-FFF2-40B4-BE49-F238E27FC236}">
                  <a16:creationId xmlns="" xmlns:a16="http://schemas.microsoft.com/office/drawing/2014/main" id="{5AD2CC4E-2BC1-3742-B273-CCF955749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0" name="Freeform 67">
              <a:extLst>
                <a:ext uri="{FF2B5EF4-FFF2-40B4-BE49-F238E27FC236}">
                  <a16:creationId xmlns="" xmlns:a16="http://schemas.microsoft.com/office/drawing/2014/main" id="{1DBFB074-4990-854E-B454-9FF52C6C40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1" name="Rectangle 68">
              <a:extLst>
                <a:ext uri="{FF2B5EF4-FFF2-40B4-BE49-F238E27FC236}">
                  <a16:creationId xmlns="" xmlns:a16="http://schemas.microsoft.com/office/drawing/2014/main" id="{BE0EBEA8-CD1D-5047-B6F1-2FAA1FF32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5"/>
              <a:ext cx="594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52" name="Group 69">
              <a:extLst>
                <a:ext uri="{FF2B5EF4-FFF2-40B4-BE49-F238E27FC236}">
                  <a16:creationId xmlns="" xmlns:a16="http://schemas.microsoft.com/office/drawing/2014/main" id="{FB3D83DD-33C0-D64F-AEA3-0EDE478970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77" name="AutoShape 70">
                <a:extLst>
                  <a:ext uri="{FF2B5EF4-FFF2-40B4-BE49-F238E27FC236}">
                    <a16:creationId xmlns="" xmlns:a16="http://schemas.microsoft.com/office/drawing/2014/main" id="{9F58D14A-E308-6E43-8765-29117CEB2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1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8" name="AutoShape 71">
                <a:extLst>
                  <a:ext uri="{FF2B5EF4-FFF2-40B4-BE49-F238E27FC236}">
                    <a16:creationId xmlns="" xmlns:a16="http://schemas.microsoft.com/office/drawing/2014/main" id="{990E0E9A-D7D4-F540-994A-F5A32D42A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0"/>
                <a:ext cx="687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53" name="Rectangle 72">
              <a:extLst>
                <a:ext uri="{FF2B5EF4-FFF2-40B4-BE49-F238E27FC236}">
                  <a16:creationId xmlns="" xmlns:a16="http://schemas.microsoft.com/office/drawing/2014/main" id="{914BF847-475C-7C47-96A4-CAFCCACEC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" y="1021"/>
              <a:ext cx="600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54" name="Group 73">
              <a:extLst>
                <a:ext uri="{FF2B5EF4-FFF2-40B4-BE49-F238E27FC236}">
                  <a16:creationId xmlns="" xmlns:a16="http://schemas.microsoft.com/office/drawing/2014/main" id="{A276F146-AB6A-8C4E-BD8B-856A510CB0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75" name="AutoShape 74">
                <a:extLst>
                  <a:ext uri="{FF2B5EF4-FFF2-40B4-BE49-F238E27FC236}">
                    <a16:creationId xmlns="" xmlns:a16="http://schemas.microsoft.com/office/drawing/2014/main" id="{FB783255-C8AF-CD4E-84DF-1573DF917D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6" name="AutoShape 75">
                <a:extLst>
                  <a:ext uri="{FF2B5EF4-FFF2-40B4-BE49-F238E27FC236}">
                    <a16:creationId xmlns="" xmlns:a16="http://schemas.microsoft.com/office/drawing/2014/main" id="{46E81119-BF44-D945-96D2-7A6A2F19EC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5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55" name="Rectangle 76">
              <a:extLst>
                <a:ext uri="{FF2B5EF4-FFF2-40B4-BE49-F238E27FC236}">
                  <a16:creationId xmlns="" xmlns:a16="http://schemas.microsoft.com/office/drawing/2014/main" id="{823BB60D-416A-0746-BBEF-9DC4528B9F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7" y="1356"/>
              <a:ext cx="594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6" name="Rectangle 77">
              <a:extLst>
                <a:ext uri="{FF2B5EF4-FFF2-40B4-BE49-F238E27FC236}">
                  <a16:creationId xmlns="" xmlns:a16="http://schemas.microsoft.com/office/drawing/2014/main" id="{500EA440-64F5-FE43-A9CD-EC38855A5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7"/>
              <a:ext cx="594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57" name="Group 78">
              <a:extLst>
                <a:ext uri="{FF2B5EF4-FFF2-40B4-BE49-F238E27FC236}">
                  <a16:creationId xmlns="" xmlns:a16="http://schemas.microsoft.com/office/drawing/2014/main" id="{014CE493-B3CF-454F-97A3-BF80992E34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73" name="AutoShape 79">
                <a:extLst>
                  <a:ext uri="{FF2B5EF4-FFF2-40B4-BE49-F238E27FC236}">
                    <a16:creationId xmlns="" xmlns:a16="http://schemas.microsoft.com/office/drawing/2014/main" id="{40259673-2628-3C41-9A32-A9512F4B29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7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4" name="AutoShape 80">
                <a:extLst>
                  <a:ext uri="{FF2B5EF4-FFF2-40B4-BE49-F238E27FC236}">
                    <a16:creationId xmlns="" xmlns:a16="http://schemas.microsoft.com/office/drawing/2014/main" id="{F5B75204-14D3-4949-85E6-E03DC06378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2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58" name="Freeform 81">
              <a:extLst>
                <a:ext uri="{FF2B5EF4-FFF2-40B4-BE49-F238E27FC236}">
                  <a16:creationId xmlns="" xmlns:a16="http://schemas.microsoft.com/office/drawing/2014/main" id="{C088528D-4021-6642-8A80-03351DCF25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59" name="Group 82">
              <a:extLst>
                <a:ext uri="{FF2B5EF4-FFF2-40B4-BE49-F238E27FC236}">
                  <a16:creationId xmlns="" xmlns:a16="http://schemas.microsoft.com/office/drawing/2014/main" id="{1859255F-C0C6-124B-9F92-5E236F8BD3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71" name="AutoShape 83">
                <a:extLst>
                  <a:ext uri="{FF2B5EF4-FFF2-40B4-BE49-F238E27FC236}">
                    <a16:creationId xmlns="" xmlns:a16="http://schemas.microsoft.com/office/drawing/2014/main" id="{C035ED52-DDB2-C843-9FFF-5BC45A6C06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2" name="AutoShape 84">
                <a:extLst>
                  <a:ext uri="{FF2B5EF4-FFF2-40B4-BE49-F238E27FC236}">
                    <a16:creationId xmlns="" xmlns:a16="http://schemas.microsoft.com/office/drawing/2014/main" id="{E3C20259-037C-3641-A789-24D0DCCDCA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2"/>
                <a:ext cx="692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60" name="Rectangle 85">
              <a:extLst>
                <a:ext uri="{FF2B5EF4-FFF2-40B4-BE49-F238E27FC236}">
                  <a16:creationId xmlns="" xmlns:a16="http://schemas.microsoft.com/office/drawing/2014/main" id="{AAA45EA2-DB28-264A-8894-70368F48D2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6" cy="22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1" name="Freeform 86">
              <a:extLst>
                <a:ext uri="{FF2B5EF4-FFF2-40B4-BE49-F238E27FC236}">
                  <a16:creationId xmlns="" xmlns:a16="http://schemas.microsoft.com/office/drawing/2014/main" id="{056A9634-8A28-174F-BB52-3C9B4E9694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2" name="Freeform 87">
              <a:extLst>
                <a:ext uri="{FF2B5EF4-FFF2-40B4-BE49-F238E27FC236}">
                  <a16:creationId xmlns="" xmlns:a16="http://schemas.microsoft.com/office/drawing/2014/main" id="{28B4EE70-3F36-D84A-BBF7-26FCDCAB2C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3" name="Oval 88">
              <a:extLst>
                <a:ext uri="{FF2B5EF4-FFF2-40B4-BE49-F238E27FC236}">
                  <a16:creationId xmlns="" xmlns:a16="http://schemas.microsoft.com/office/drawing/2014/main" id="{AFA23CDD-2C19-364F-8CB6-E34A3A50A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3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4" name="Freeform 89">
              <a:extLst>
                <a:ext uri="{FF2B5EF4-FFF2-40B4-BE49-F238E27FC236}">
                  <a16:creationId xmlns="" xmlns:a16="http://schemas.microsoft.com/office/drawing/2014/main" id="{C80FF08C-B05A-5742-B82B-9D6BFBFA2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5" name="AutoShape 90">
              <a:extLst>
                <a:ext uri="{FF2B5EF4-FFF2-40B4-BE49-F238E27FC236}">
                  <a16:creationId xmlns="" xmlns:a16="http://schemas.microsoft.com/office/drawing/2014/main" id="{D46EF758-7531-924C-8A33-5AC571E08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6" name="AutoShape 91">
              <a:extLst>
                <a:ext uri="{FF2B5EF4-FFF2-40B4-BE49-F238E27FC236}">
                  <a16:creationId xmlns="" xmlns:a16="http://schemas.microsoft.com/office/drawing/2014/main" id="{E252E208-3522-884B-9DE7-7EB157685A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2"/>
              <a:ext cx="1067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7" name="Oval 92">
              <a:extLst>
                <a:ext uri="{FF2B5EF4-FFF2-40B4-BE49-F238E27FC236}">
                  <a16:creationId xmlns="" xmlns:a16="http://schemas.microsoft.com/office/drawing/2014/main" id="{957DD520-6280-3E4E-BAD7-651F514139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1" y="2381"/>
              <a:ext cx="154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8" name="Oval 93">
              <a:extLst>
                <a:ext uri="{FF2B5EF4-FFF2-40B4-BE49-F238E27FC236}">
                  <a16:creationId xmlns="" xmlns:a16="http://schemas.microsoft.com/office/drawing/2014/main" id="{ECF80637-5F56-1F4E-A6A8-ED0FA8AC5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60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69" name="Oval 94">
              <a:extLst>
                <a:ext uri="{FF2B5EF4-FFF2-40B4-BE49-F238E27FC236}">
                  <a16:creationId xmlns="" xmlns:a16="http://schemas.microsoft.com/office/drawing/2014/main" id="{FFEB5237-B81D-9B45-A444-21BB49902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1"/>
              <a:ext cx="160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0" name="Rectangle 95">
              <a:extLst>
                <a:ext uri="{FF2B5EF4-FFF2-40B4-BE49-F238E27FC236}">
                  <a16:creationId xmlns="" xmlns:a16="http://schemas.microsoft.com/office/drawing/2014/main" id="{8C2A523A-6ED6-094A-8260-B51956D795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" y="1834"/>
              <a:ext cx="83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79" name="Group 96">
            <a:extLst>
              <a:ext uri="{FF2B5EF4-FFF2-40B4-BE49-F238E27FC236}">
                <a16:creationId xmlns="" xmlns:a16="http://schemas.microsoft.com/office/drawing/2014/main" id="{079DFC6E-4E8A-7B4D-8113-190A0989D0FB}"/>
              </a:ext>
            </a:extLst>
          </p:cNvPr>
          <p:cNvGrpSpPr>
            <a:grpSpLocks/>
          </p:cNvGrpSpPr>
          <p:nvPr/>
        </p:nvGrpSpPr>
        <p:grpSpPr bwMode="auto">
          <a:xfrm>
            <a:off x="2734523" y="1369488"/>
            <a:ext cx="667783" cy="586047"/>
            <a:chOff x="-44" y="1473"/>
            <a:chExt cx="981" cy="1105"/>
          </a:xfrm>
        </p:grpSpPr>
        <p:pic>
          <p:nvPicPr>
            <p:cNvPr id="180" name="Picture 97" descr="desktop_computer_stylized_medium">
              <a:extLst>
                <a:ext uri="{FF2B5EF4-FFF2-40B4-BE49-F238E27FC236}">
                  <a16:creationId xmlns="" xmlns:a16="http://schemas.microsoft.com/office/drawing/2014/main" id="{FB14A9C2-A921-3747-8B81-81EE51820A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1" name="Freeform 98">
              <a:extLst>
                <a:ext uri="{FF2B5EF4-FFF2-40B4-BE49-F238E27FC236}">
                  <a16:creationId xmlns="" xmlns:a16="http://schemas.microsoft.com/office/drawing/2014/main" id="{9C2960BD-B3C9-AE44-9E68-217EF326BF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88" name="Line 15">
            <a:extLst>
              <a:ext uri="{FF2B5EF4-FFF2-40B4-BE49-F238E27FC236}">
                <a16:creationId xmlns="" xmlns:a16="http://schemas.microsoft.com/office/drawing/2014/main" id="{9030FA43-2615-A74C-949D-871EDD5258E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99897" y="1993139"/>
            <a:ext cx="510" cy="4465805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Text Box 37">
            <a:extLst>
              <a:ext uri="{FF2B5EF4-FFF2-40B4-BE49-F238E27FC236}">
                <a16:creationId xmlns="" xmlns:a16="http://schemas.microsoft.com/office/drawing/2014/main" id="{7717F97B-37DE-2442-8F9E-81FB9F33A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6707" y="6459827"/>
            <a:ext cx="5196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time</a:t>
            </a:r>
          </a:p>
        </p:txBody>
      </p:sp>
      <p:sp>
        <p:nvSpPr>
          <p:cNvPr id="90" name="Line 15">
            <a:extLst>
              <a:ext uri="{FF2B5EF4-FFF2-40B4-BE49-F238E27FC236}">
                <a16:creationId xmlns="" xmlns:a16="http://schemas.microsoft.com/office/drawing/2014/main" id="{6E5A588C-0539-7140-B8E3-80735DCD2D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67352" y="2001551"/>
            <a:ext cx="510" cy="4465805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Text Box 37">
            <a:extLst>
              <a:ext uri="{FF2B5EF4-FFF2-40B4-BE49-F238E27FC236}">
                <a16:creationId xmlns="" xmlns:a16="http://schemas.microsoft.com/office/drawing/2014/main" id="{716E4165-7532-204E-993F-D649CD8713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4162" y="6468239"/>
            <a:ext cx="5196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time</a:t>
            </a:r>
          </a:p>
        </p:txBody>
      </p:sp>
      <p:sp>
        <p:nvSpPr>
          <p:cNvPr id="92" name="Slide Number Placeholder 2">
            <a:extLst>
              <a:ext uri="{FF2B5EF4-FFF2-40B4-BE49-F238E27FC236}">
                <a16:creationId xmlns="" xmlns:a16="http://schemas.microsoft.com/office/drawing/2014/main" id="{5F971824-E93B-A24D-9AB3-D5859F34E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33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3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0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/>
          </a:bodyPr>
          <a:lstStyle/>
          <a:p>
            <a:r>
              <a:rPr lang="en-US" sz="4400" dirty="0">
                <a:ea typeface="ＭＳ Ｐゴシック" panose="020B0600070205080204" pitchFamily="34" charset="-128"/>
              </a:rPr>
              <a:t>HTTP cookies: comments</a:t>
            </a:r>
            <a:endParaRPr lang="en-US" sz="4400" dirty="0"/>
          </a:p>
        </p:txBody>
      </p:sp>
      <p:sp>
        <p:nvSpPr>
          <p:cNvPr id="88" name="Rectangle 3">
            <a:extLst>
              <a:ext uri="{FF2B5EF4-FFF2-40B4-BE49-F238E27FC236}">
                <a16:creationId xmlns="" xmlns:a16="http://schemas.microsoft.com/office/drawing/2014/main" id="{7CD5F1C3-47BC-1645-A288-078B99127C22}"/>
              </a:ext>
            </a:extLst>
          </p:cNvPr>
          <p:cNvSpPr txBox="1">
            <a:spLocks noChangeArrowheads="1"/>
          </p:cNvSpPr>
          <p:nvPr/>
        </p:nvSpPr>
        <p:spPr>
          <a:xfrm>
            <a:off x="648049" y="1556443"/>
            <a:ext cx="6034668" cy="26416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What cookies can be used for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:</a:t>
            </a:r>
          </a:p>
          <a:p>
            <a:pPr marL="352425" marR="0" lvl="0" indent="-222250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authorization</a:t>
            </a:r>
          </a:p>
          <a:p>
            <a:pPr marL="352425" marR="0" lvl="0" indent="-222250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shopping carts</a:t>
            </a:r>
          </a:p>
          <a:p>
            <a:pPr marL="352425" marR="0" lvl="0" indent="-222250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recommendations</a:t>
            </a:r>
          </a:p>
          <a:p>
            <a:pPr marL="352425" marR="0" lvl="0" indent="-222250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user session state (Web e-mail)</a:t>
            </a:r>
          </a:p>
        </p:txBody>
      </p:sp>
      <p:sp>
        <p:nvSpPr>
          <p:cNvPr id="89" name="Rectangle 13">
            <a:extLst>
              <a:ext uri="{FF2B5EF4-FFF2-40B4-BE49-F238E27FC236}">
                <a16:creationId xmlns="" xmlns:a16="http://schemas.microsoft.com/office/drawing/2014/main" id="{BC2253F6-EA38-7C47-9CAD-4C2EC6BB2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4291" y="1568189"/>
            <a:ext cx="3810000" cy="3553646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cookies and privacy: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cookies permit sites to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learn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a lot about you on their site.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third party persistent cookies (tracking cookies) allow common identity (cookie value) to be tracked across multiple web sites</a:t>
            </a:r>
          </a:p>
        </p:txBody>
      </p:sp>
      <p:sp>
        <p:nvSpPr>
          <p:cNvPr id="90" name="Text Box 14">
            <a:extLst>
              <a:ext uri="{FF2B5EF4-FFF2-40B4-BE49-F238E27FC236}">
                <a16:creationId xmlns="" xmlns:a16="http://schemas.microsoft.com/office/drawing/2014/main" id="{D023EC46-D7D8-D04C-9048-D7EFE18FF3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49568" y="1325611"/>
            <a:ext cx="838691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aside</a:t>
            </a:r>
          </a:p>
        </p:txBody>
      </p:sp>
      <p:sp>
        <p:nvSpPr>
          <p:cNvPr id="91" name="Rectangle 15">
            <a:extLst>
              <a:ext uri="{FF2B5EF4-FFF2-40B4-BE49-F238E27FC236}">
                <a16:creationId xmlns="" xmlns:a16="http://schemas.microsoft.com/office/drawing/2014/main" id="{2C2FE22D-B17F-7C44-AE2F-824976586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562" y="3980757"/>
            <a:ext cx="6267067" cy="264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Challenge: How to keep </a:t>
            </a:r>
            <a:r>
              <a:rPr kumimoji="0" lang="en-US" altLang="ja-JP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state?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at protocol endpoints: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maintain state at sender/receiver over multiple transactions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in messages: </a:t>
            </a: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cookies </a:t>
            </a:r>
            <a:r>
              <a:rPr kumimoji="0" lang="en-US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in HTTP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messages carry state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="" xmlns:a16="http://schemas.microsoft.com/office/drawing/2014/main" id="{4CE1477A-D004-E440-8562-59DA6EAD8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49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0" grpId="0" animBg="1"/>
      <p:bldP spid="9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/>
          </a:bodyPr>
          <a:lstStyle/>
          <a:p>
            <a:r>
              <a:rPr lang="en-US" sz="4400" dirty="0">
                <a:ea typeface="ＭＳ Ｐゴシック" panose="020B0600070205080204" pitchFamily="34" charset="-128"/>
              </a:rPr>
              <a:t>Web caches</a:t>
            </a:r>
            <a:endParaRPr lang="en-US" sz="4400" dirty="0"/>
          </a:p>
        </p:txBody>
      </p:sp>
      <p:grpSp>
        <p:nvGrpSpPr>
          <p:cNvPr id="8" name="Group 171">
            <a:extLst>
              <a:ext uri="{FF2B5EF4-FFF2-40B4-BE49-F238E27FC236}">
                <a16:creationId xmlns="" xmlns:a16="http://schemas.microsoft.com/office/drawing/2014/main" id="{E76E25C6-83D0-304F-B3E3-A37D3DAE7B5C}"/>
              </a:ext>
            </a:extLst>
          </p:cNvPr>
          <p:cNvGrpSpPr>
            <a:grpSpLocks/>
          </p:cNvGrpSpPr>
          <p:nvPr/>
        </p:nvGrpSpPr>
        <p:grpSpPr bwMode="auto">
          <a:xfrm>
            <a:off x="6272213" y="2445088"/>
            <a:ext cx="687387" cy="763588"/>
            <a:chOff x="-44" y="1473"/>
            <a:chExt cx="981" cy="1105"/>
          </a:xfrm>
        </p:grpSpPr>
        <p:pic>
          <p:nvPicPr>
            <p:cNvPr id="10" name="Picture 172" descr="desktop_computer_stylized_medium">
              <a:extLst>
                <a:ext uri="{FF2B5EF4-FFF2-40B4-BE49-F238E27FC236}">
                  <a16:creationId xmlns="" xmlns:a16="http://schemas.microsoft.com/office/drawing/2014/main" id="{CB2AE99F-D134-A74A-947C-5E7B017C1D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Freeform 173">
              <a:extLst>
                <a:ext uri="{FF2B5EF4-FFF2-40B4-BE49-F238E27FC236}">
                  <a16:creationId xmlns="" xmlns:a16="http://schemas.microsoft.com/office/drawing/2014/main" id="{CC3CBC7E-C664-ED4A-8BFE-4C6C0A390F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" name="Group 102">
            <a:extLst>
              <a:ext uri="{FF2B5EF4-FFF2-40B4-BE49-F238E27FC236}">
                <a16:creationId xmlns="" xmlns:a16="http://schemas.microsoft.com/office/drawing/2014/main" id="{341AE079-CB6E-AE4A-A6CF-6667D0BCC3A6}"/>
              </a:ext>
            </a:extLst>
          </p:cNvPr>
          <p:cNvGrpSpPr>
            <a:grpSpLocks/>
          </p:cNvGrpSpPr>
          <p:nvPr/>
        </p:nvGrpSpPr>
        <p:grpSpPr bwMode="auto">
          <a:xfrm>
            <a:off x="6337300" y="4318338"/>
            <a:ext cx="687388" cy="763588"/>
            <a:chOff x="-44" y="1473"/>
            <a:chExt cx="981" cy="1105"/>
          </a:xfrm>
        </p:grpSpPr>
        <p:pic>
          <p:nvPicPr>
            <p:cNvPr id="13" name="Picture 103" descr="desktop_computer_stylized_medium">
              <a:extLst>
                <a:ext uri="{FF2B5EF4-FFF2-40B4-BE49-F238E27FC236}">
                  <a16:creationId xmlns="" xmlns:a16="http://schemas.microsoft.com/office/drawing/2014/main" id="{0F7D667F-14F5-8947-8466-5A2508D1FF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Freeform 104">
              <a:extLst>
                <a:ext uri="{FF2B5EF4-FFF2-40B4-BE49-F238E27FC236}">
                  <a16:creationId xmlns="" xmlns:a16="http://schemas.microsoft.com/office/drawing/2014/main" id="{1CCE495C-FE29-374C-9BCD-5BFBA55DE7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8" name="Group 105">
            <a:extLst>
              <a:ext uri="{FF2B5EF4-FFF2-40B4-BE49-F238E27FC236}">
                <a16:creationId xmlns="" xmlns:a16="http://schemas.microsoft.com/office/drawing/2014/main" id="{713D2680-FE84-BF45-82AB-42E37E22BD97}"/>
              </a:ext>
            </a:extLst>
          </p:cNvPr>
          <p:cNvGrpSpPr>
            <a:grpSpLocks/>
          </p:cNvGrpSpPr>
          <p:nvPr/>
        </p:nvGrpSpPr>
        <p:grpSpPr bwMode="auto">
          <a:xfrm>
            <a:off x="10423525" y="2586376"/>
            <a:ext cx="433388" cy="715962"/>
            <a:chOff x="4140" y="429"/>
            <a:chExt cx="1425" cy="2396"/>
          </a:xfrm>
        </p:grpSpPr>
        <p:sp>
          <p:nvSpPr>
            <p:cNvPr id="49" name="Freeform 106">
              <a:extLst>
                <a:ext uri="{FF2B5EF4-FFF2-40B4-BE49-F238E27FC236}">
                  <a16:creationId xmlns="" xmlns:a16="http://schemas.microsoft.com/office/drawing/2014/main" id="{F351644B-40EC-1643-B55C-BD6490B42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ectangle 107">
              <a:extLst>
                <a:ext uri="{FF2B5EF4-FFF2-40B4-BE49-F238E27FC236}">
                  <a16:creationId xmlns="" xmlns:a16="http://schemas.microsoft.com/office/drawing/2014/main" id="{C431E1A6-A308-714C-9DB4-CD66A6C1E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" name="Freeform 108">
              <a:extLst>
                <a:ext uri="{FF2B5EF4-FFF2-40B4-BE49-F238E27FC236}">
                  <a16:creationId xmlns="" xmlns:a16="http://schemas.microsoft.com/office/drawing/2014/main" id="{31CFCE65-E538-0841-8EF3-0F63DB894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Freeform 109">
              <a:extLst>
                <a:ext uri="{FF2B5EF4-FFF2-40B4-BE49-F238E27FC236}">
                  <a16:creationId xmlns="" xmlns:a16="http://schemas.microsoft.com/office/drawing/2014/main" id="{ECC9C409-7630-F84A-B584-5C94715A6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ectangle 110">
              <a:extLst>
                <a:ext uri="{FF2B5EF4-FFF2-40B4-BE49-F238E27FC236}">
                  <a16:creationId xmlns="" xmlns:a16="http://schemas.microsoft.com/office/drawing/2014/main" id="{F46717B0-272A-7C4F-B732-92EEC8E77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5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54" name="Group 111">
              <a:extLst>
                <a:ext uri="{FF2B5EF4-FFF2-40B4-BE49-F238E27FC236}">
                  <a16:creationId xmlns="" xmlns:a16="http://schemas.microsoft.com/office/drawing/2014/main" id="{F4ACB840-83DF-404B-A66F-DEBB071861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9" name="AutoShape 112">
                <a:extLst>
                  <a:ext uri="{FF2B5EF4-FFF2-40B4-BE49-F238E27FC236}">
                    <a16:creationId xmlns="" xmlns:a16="http://schemas.microsoft.com/office/drawing/2014/main" id="{A911B0DC-A8C2-124C-9C82-2A735A79B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3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0" name="AutoShape 113">
                <a:extLst>
                  <a:ext uri="{FF2B5EF4-FFF2-40B4-BE49-F238E27FC236}">
                    <a16:creationId xmlns="" xmlns:a16="http://schemas.microsoft.com/office/drawing/2014/main" id="{9F0B8CE7-288A-EE43-A6E4-C3D97C626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3"/>
                <a:ext cx="690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55" name="Rectangle 114">
              <a:extLst>
                <a:ext uri="{FF2B5EF4-FFF2-40B4-BE49-F238E27FC236}">
                  <a16:creationId xmlns="" xmlns:a16="http://schemas.microsoft.com/office/drawing/2014/main" id="{766D4B94-8E57-804B-B018-819DFD6CDC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9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56" name="Group 115">
              <a:extLst>
                <a:ext uri="{FF2B5EF4-FFF2-40B4-BE49-F238E27FC236}">
                  <a16:creationId xmlns="" xmlns:a16="http://schemas.microsoft.com/office/drawing/2014/main" id="{D994FF4C-7626-D748-A12D-5D1C5FEE1A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7" name="AutoShape 116">
                <a:extLst>
                  <a:ext uri="{FF2B5EF4-FFF2-40B4-BE49-F238E27FC236}">
                    <a16:creationId xmlns="" xmlns:a16="http://schemas.microsoft.com/office/drawing/2014/main" id="{198A1BC7-4B65-BC4C-8A29-B983D8E1F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30" cy="143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78" name="AutoShape 117">
                <a:extLst>
                  <a:ext uri="{FF2B5EF4-FFF2-40B4-BE49-F238E27FC236}">
                    <a16:creationId xmlns="" xmlns:a16="http://schemas.microsoft.com/office/drawing/2014/main" id="{40DD27E4-9779-CF42-BFDD-6696DFFFA7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7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57" name="Rectangle 118">
              <a:extLst>
                <a:ext uri="{FF2B5EF4-FFF2-40B4-BE49-F238E27FC236}">
                  <a16:creationId xmlns="" xmlns:a16="http://schemas.microsoft.com/office/drawing/2014/main" id="{ACA44148-7C10-3C49-BB35-5101746C9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59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8" name="Rectangle 119">
              <a:extLst>
                <a:ext uri="{FF2B5EF4-FFF2-40B4-BE49-F238E27FC236}">
                  <a16:creationId xmlns="" xmlns:a16="http://schemas.microsoft.com/office/drawing/2014/main" id="{4E7711E0-C3F4-3F44-939E-C5EB99D29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59" name="Group 120">
              <a:extLst>
                <a:ext uri="{FF2B5EF4-FFF2-40B4-BE49-F238E27FC236}">
                  <a16:creationId xmlns="" xmlns:a16="http://schemas.microsoft.com/office/drawing/2014/main" id="{67EE5E5B-A672-4948-A190-6619EF0F4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5" name="AutoShape 121">
                <a:extLst>
                  <a:ext uri="{FF2B5EF4-FFF2-40B4-BE49-F238E27FC236}">
                    <a16:creationId xmlns="" xmlns:a16="http://schemas.microsoft.com/office/drawing/2014/main" id="{05F4D1D6-814A-6E46-A67F-0AB27A8D1C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2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76" name="AutoShape 122">
                <a:extLst>
                  <a:ext uri="{FF2B5EF4-FFF2-40B4-BE49-F238E27FC236}">
                    <a16:creationId xmlns="" xmlns:a16="http://schemas.microsoft.com/office/drawing/2014/main" id="{B26FB4DB-5CE0-0547-A9EF-8F3F889E2A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83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60" name="Freeform 123">
              <a:extLst>
                <a:ext uri="{FF2B5EF4-FFF2-40B4-BE49-F238E27FC236}">
                  <a16:creationId xmlns="" xmlns:a16="http://schemas.microsoft.com/office/drawing/2014/main" id="{06773D0F-8045-BA4B-A438-853ED5C1E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61" name="Group 124">
              <a:extLst>
                <a:ext uri="{FF2B5EF4-FFF2-40B4-BE49-F238E27FC236}">
                  <a16:creationId xmlns="" xmlns:a16="http://schemas.microsoft.com/office/drawing/2014/main" id="{2289418B-58E5-6F41-8BA5-C30F733D8B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3" name="AutoShape 125">
                <a:extLst>
                  <a:ext uri="{FF2B5EF4-FFF2-40B4-BE49-F238E27FC236}">
                    <a16:creationId xmlns="" xmlns:a16="http://schemas.microsoft.com/office/drawing/2014/main" id="{38E6EBDC-7542-364B-BAB0-D30286482B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74" name="AutoShape 126">
                <a:extLst>
                  <a:ext uri="{FF2B5EF4-FFF2-40B4-BE49-F238E27FC236}">
                    <a16:creationId xmlns="" xmlns:a16="http://schemas.microsoft.com/office/drawing/2014/main" id="{54B2EB69-B7C9-EC42-B99F-19CC17D5E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89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62" name="Rectangle 127">
              <a:extLst>
                <a:ext uri="{FF2B5EF4-FFF2-40B4-BE49-F238E27FC236}">
                  <a16:creationId xmlns="" xmlns:a16="http://schemas.microsoft.com/office/drawing/2014/main" id="{08BCE1F3-76AF-E441-89A0-DA57E700E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3" name="Freeform 128">
              <a:extLst>
                <a:ext uri="{FF2B5EF4-FFF2-40B4-BE49-F238E27FC236}">
                  <a16:creationId xmlns="" xmlns:a16="http://schemas.microsoft.com/office/drawing/2014/main" id="{4B174135-D9EA-854A-9853-AC5CCDD44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Freeform 129">
              <a:extLst>
                <a:ext uri="{FF2B5EF4-FFF2-40B4-BE49-F238E27FC236}">
                  <a16:creationId xmlns="" xmlns:a16="http://schemas.microsoft.com/office/drawing/2014/main" id="{927D55DC-6C82-634A-B79C-B427EAAD4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Oval 130">
              <a:extLst>
                <a:ext uri="{FF2B5EF4-FFF2-40B4-BE49-F238E27FC236}">
                  <a16:creationId xmlns="" xmlns:a16="http://schemas.microsoft.com/office/drawing/2014/main" id="{3BB31101-2EB7-F44D-8AA6-0366039E9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12"/>
              <a:ext cx="47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="" xmlns:a16="http://schemas.microsoft.com/office/drawing/2014/main" id="{79253978-26CE-7249-A74C-F9743D4FB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AutoShape 132">
              <a:extLst>
                <a:ext uri="{FF2B5EF4-FFF2-40B4-BE49-F238E27FC236}">
                  <a16:creationId xmlns="" xmlns:a16="http://schemas.microsoft.com/office/drawing/2014/main" id="{D2E63390-A569-3942-9FC4-1FAF9A9C77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6"/>
              <a:ext cx="1201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8" name="AutoShape 133">
              <a:extLst>
                <a:ext uri="{FF2B5EF4-FFF2-40B4-BE49-F238E27FC236}">
                  <a16:creationId xmlns="" xmlns:a16="http://schemas.microsoft.com/office/drawing/2014/main" id="{76E84029-5A5D-0B43-A027-68F72A0B1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70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9" name="Oval 134">
              <a:extLst>
                <a:ext uri="{FF2B5EF4-FFF2-40B4-BE49-F238E27FC236}">
                  <a16:creationId xmlns="" xmlns:a16="http://schemas.microsoft.com/office/drawing/2014/main" id="{3E213C1D-2C02-AD4C-9E3D-D83B7E9B8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4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0" name="Oval 135">
              <a:extLst>
                <a:ext uri="{FF2B5EF4-FFF2-40B4-BE49-F238E27FC236}">
                  <a16:creationId xmlns="" xmlns:a16="http://schemas.microsoft.com/office/drawing/2014/main" id="{8AAFA532-A081-384C-AB75-218BDC209A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4"/>
              <a:ext cx="162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1" name="Oval 136">
              <a:extLst>
                <a:ext uri="{FF2B5EF4-FFF2-40B4-BE49-F238E27FC236}">
                  <a16:creationId xmlns="" xmlns:a16="http://schemas.microsoft.com/office/drawing/2014/main" id="{56B5635A-EB88-0440-8FBB-410A578DE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" y="2379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2" name="Rectangle 137">
              <a:extLst>
                <a:ext uri="{FF2B5EF4-FFF2-40B4-BE49-F238E27FC236}">
                  <a16:creationId xmlns="" xmlns:a16="http://schemas.microsoft.com/office/drawing/2014/main" id="{DB35C1A6-F8F8-A34C-83A8-1C5F2BC02C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" y="1837"/>
              <a:ext cx="84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81" name="Rectangle 3">
            <a:extLst>
              <a:ext uri="{FF2B5EF4-FFF2-40B4-BE49-F238E27FC236}">
                <a16:creationId xmlns="" xmlns:a16="http://schemas.microsoft.com/office/drawing/2014/main" id="{0E93D937-D6CD-8B48-B770-F30B1D0D993E}"/>
              </a:ext>
            </a:extLst>
          </p:cNvPr>
          <p:cNvSpPr txBox="1">
            <a:spLocks noChangeArrowheads="1"/>
          </p:cNvSpPr>
          <p:nvPr/>
        </p:nvSpPr>
        <p:spPr>
          <a:xfrm>
            <a:off x="794606" y="2233994"/>
            <a:ext cx="4908362" cy="376237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user configures browser to point to a (local)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Web cache</a:t>
            </a: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browser sends all HTTP requests to cache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if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object in cache: cache returns object to client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else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cache requests object from origin server, caches received object, then returns object to client</a:t>
            </a:r>
          </a:p>
        </p:txBody>
      </p:sp>
      <p:sp>
        <p:nvSpPr>
          <p:cNvPr id="82" name="Rectangle 4">
            <a:extLst>
              <a:ext uri="{FF2B5EF4-FFF2-40B4-BE49-F238E27FC236}">
                <a16:creationId xmlns="" xmlns:a16="http://schemas.microsoft.com/office/drawing/2014/main" id="{333F1EEA-A155-1C41-80CD-10E94B830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380" y="1333500"/>
            <a:ext cx="10292615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Goal: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satisfy client requests without involving origin server</a:t>
            </a:r>
          </a:p>
        </p:txBody>
      </p:sp>
      <p:sp>
        <p:nvSpPr>
          <p:cNvPr id="83" name="Text Box 6">
            <a:extLst>
              <a:ext uri="{FF2B5EF4-FFF2-40B4-BE49-F238E27FC236}">
                <a16:creationId xmlns="" xmlns:a16="http://schemas.microsoft.com/office/drawing/2014/main" id="{70E92C74-86C4-E048-AD53-D4201EAFCF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6675" y="3118188"/>
            <a:ext cx="6572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client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E568D9C3-D40D-D946-AB3E-DA830336DA5D}"/>
              </a:ext>
            </a:extLst>
          </p:cNvPr>
          <p:cNvGrpSpPr/>
          <p:nvPr/>
        </p:nvGrpSpPr>
        <p:grpSpPr>
          <a:xfrm>
            <a:off x="8270000" y="2687749"/>
            <a:ext cx="786882" cy="1235302"/>
            <a:chOff x="8270000" y="2687749"/>
            <a:chExt cx="786882" cy="1235302"/>
          </a:xfrm>
        </p:grpSpPr>
        <p:grpSp>
          <p:nvGrpSpPr>
            <p:cNvPr id="15" name="Group 138">
              <a:extLst>
                <a:ext uri="{FF2B5EF4-FFF2-40B4-BE49-F238E27FC236}">
                  <a16:creationId xmlns="" xmlns:a16="http://schemas.microsoft.com/office/drawing/2014/main" id="{BCAE7764-70F3-6C4D-BAB2-DE0B7C89D8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75663" y="3207088"/>
              <a:ext cx="400050" cy="715963"/>
              <a:chOff x="4140" y="429"/>
              <a:chExt cx="1425" cy="2396"/>
            </a:xfrm>
          </p:grpSpPr>
          <p:sp>
            <p:nvSpPr>
              <p:cNvPr id="16" name="Freeform 139">
                <a:extLst>
                  <a:ext uri="{FF2B5EF4-FFF2-40B4-BE49-F238E27FC236}">
                    <a16:creationId xmlns="" xmlns:a16="http://schemas.microsoft.com/office/drawing/2014/main" id="{F1B2DFA0-F79D-7B41-AEB4-30CE9076E7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" name="Rectangle 140">
                <a:extLst>
                  <a:ext uri="{FF2B5EF4-FFF2-40B4-BE49-F238E27FC236}">
                    <a16:creationId xmlns="" xmlns:a16="http://schemas.microsoft.com/office/drawing/2014/main" id="{C5E2EFBB-BBC5-9A42-BB0E-E6D6D2C22E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8" y="429"/>
                <a:ext cx="1046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8" name="Freeform 141">
                <a:extLst>
                  <a:ext uri="{FF2B5EF4-FFF2-40B4-BE49-F238E27FC236}">
                    <a16:creationId xmlns="" xmlns:a16="http://schemas.microsoft.com/office/drawing/2014/main" id="{55529617-AF40-4A4A-B8BE-0A1D9AFF98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" name="Freeform 142">
                <a:extLst>
                  <a:ext uri="{FF2B5EF4-FFF2-40B4-BE49-F238E27FC236}">
                    <a16:creationId xmlns="" xmlns:a16="http://schemas.microsoft.com/office/drawing/2014/main" id="{CD96A818-3AB4-9749-B364-C94B61E39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" name="Rectangle 143">
                <a:extLst>
                  <a:ext uri="{FF2B5EF4-FFF2-40B4-BE49-F238E27FC236}">
                    <a16:creationId xmlns="" xmlns:a16="http://schemas.microsoft.com/office/drawing/2014/main" id="{6CB7A8CB-28B7-454A-B6FA-0B497C6EA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4" y="695"/>
                <a:ext cx="594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1" name="Group 144">
                <a:extLst>
                  <a:ext uri="{FF2B5EF4-FFF2-40B4-BE49-F238E27FC236}">
                    <a16:creationId xmlns="" xmlns:a16="http://schemas.microsoft.com/office/drawing/2014/main" id="{B151228D-C4D6-FC47-B4C4-E4FEAAC8EB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46" name="AutoShape 145">
                  <a:extLst>
                    <a:ext uri="{FF2B5EF4-FFF2-40B4-BE49-F238E27FC236}">
                      <a16:creationId xmlns="" xmlns:a16="http://schemas.microsoft.com/office/drawing/2014/main" id="{581E8E47-6DB1-F54B-9476-01B6F2E300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0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" name="AutoShape 146">
                  <a:extLst>
                    <a:ext uri="{FF2B5EF4-FFF2-40B4-BE49-F238E27FC236}">
                      <a16:creationId xmlns="" xmlns:a16="http://schemas.microsoft.com/office/drawing/2014/main" id="{7F2D9B2C-626D-344A-83E2-C990F84150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70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22" name="Rectangle 147">
                <a:extLst>
                  <a:ext uri="{FF2B5EF4-FFF2-40B4-BE49-F238E27FC236}">
                    <a16:creationId xmlns="" xmlns:a16="http://schemas.microsoft.com/office/drawing/2014/main" id="{06A6E158-AA9B-7643-9927-3F063660DC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5" y="1019"/>
                <a:ext cx="594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3" name="Group 148">
                <a:extLst>
                  <a:ext uri="{FF2B5EF4-FFF2-40B4-BE49-F238E27FC236}">
                    <a16:creationId xmlns="" xmlns:a16="http://schemas.microsoft.com/office/drawing/2014/main" id="{24564C8A-097F-5447-B760-9CD6285FD6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44" name="AutoShape 149">
                  <a:extLst>
                    <a:ext uri="{FF2B5EF4-FFF2-40B4-BE49-F238E27FC236}">
                      <a16:creationId xmlns="" xmlns:a16="http://schemas.microsoft.com/office/drawing/2014/main" id="{04C4FA5A-4748-2D42-BA0D-06AFE4DAEE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66"/>
                  <a:ext cx="727" cy="14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5" name="AutoShape 150">
                  <a:extLst>
                    <a:ext uri="{FF2B5EF4-FFF2-40B4-BE49-F238E27FC236}">
                      <a16:creationId xmlns="" xmlns:a16="http://schemas.microsoft.com/office/drawing/2014/main" id="{84E1D8C6-7DEE-484B-99EE-B608D1AEB0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" y="2583"/>
                  <a:ext cx="692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24" name="Rectangle 151">
                <a:extLst>
                  <a:ext uri="{FF2B5EF4-FFF2-40B4-BE49-F238E27FC236}">
                    <a16:creationId xmlns="" xmlns:a16="http://schemas.microsoft.com/office/drawing/2014/main" id="{454AD9D8-054B-E244-8A65-C00DC300D6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9" y="1359"/>
                <a:ext cx="594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5" name="Rectangle 152">
                <a:extLst>
                  <a:ext uri="{FF2B5EF4-FFF2-40B4-BE49-F238E27FC236}">
                    <a16:creationId xmlns="" xmlns:a16="http://schemas.microsoft.com/office/drawing/2014/main" id="{40C54BAB-9592-ED4B-80E1-874156D7B1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6"/>
                <a:ext cx="594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6" name="Group 153">
                <a:extLst>
                  <a:ext uri="{FF2B5EF4-FFF2-40B4-BE49-F238E27FC236}">
                    <a16:creationId xmlns="" xmlns:a16="http://schemas.microsoft.com/office/drawing/2014/main" id="{64CB2613-6494-6C4A-AC96-EDE0548984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42" name="AutoShape 154">
                  <a:extLst>
                    <a:ext uri="{FF2B5EF4-FFF2-40B4-BE49-F238E27FC236}">
                      <a16:creationId xmlns="" xmlns:a16="http://schemas.microsoft.com/office/drawing/2014/main" id="{A27D1399-0ADF-5D43-8B09-BCD5BD0CD0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70"/>
                  <a:ext cx="726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3" name="AutoShape 155">
                  <a:extLst>
                    <a:ext uri="{FF2B5EF4-FFF2-40B4-BE49-F238E27FC236}">
                      <a16:creationId xmlns="" xmlns:a16="http://schemas.microsoft.com/office/drawing/2014/main" id="{20A4C850-89B5-6B44-820C-B66073B752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5"/>
                  <a:ext cx="690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27" name="Freeform 156">
                <a:extLst>
                  <a:ext uri="{FF2B5EF4-FFF2-40B4-BE49-F238E27FC236}">
                    <a16:creationId xmlns="" xmlns:a16="http://schemas.microsoft.com/office/drawing/2014/main" id="{69CA70FC-8D55-3C40-9230-BB1B319F02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8" name="Group 157">
                <a:extLst>
                  <a:ext uri="{FF2B5EF4-FFF2-40B4-BE49-F238E27FC236}">
                    <a16:creationId xmlns="" xmlns:a16="http://schemas.microsoft.com/office/drawing/2014/main" id="{592B4F87-8FD7-004F-9CBD-2E07936D76B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40" name="AutoShape 158">
                  <a:extLst>
                    <a:ext uri="{FF2B5EF4-FFF2-40B4-BE49-F238E27FC236}">
                      <a16:creationId xmlns="" xmlns:a16="http://schemas.microsoft.com/office/drawing/2014/main" id="{52452D42-BA3E-B548-9F26-4F10DEBFFC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8"/>
                  <a:ext cx="726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1" name="AutoShape 159">
                  <a:extLst>
                    <a:ext uri="{FF2B5EF4-FFF2-40B4-BE49-F238E27FC236}">
                      <a16:creationId xmlns="" xmlns:a16="http://schemas.microsoft.com/office/drawing/2014/main" id="{2E496C07-9C8C-B34F-8201-DBF2AB09E8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9" y="2584"/>
                  <a:ext cx="690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29" name="Rectangle 160">
                <a:extLst>
                  <a:ext uri="{FF2B5EF4-FFF2-40B4-BE49-F238E27FC236}">
                    <a16:creationId xmlns="" xmlns:a16="http://schemas.microsoft.com/office/drawing/2014/main" id="{507783BC-460D-F943-9047-6C6F897FE1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8" y="429"/>
                <a:ext cx="68" cy="2290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" name="Freeform 161">
                <a:extLst>
                  <a:ext uri="{FF2B5EF4-FFF2-40B4-BE49-F238E27FC236}">
                    <a16:creationId xmlns="" xmlns:a16="http://schemas.microsoft.com/office/drawing/2014/main" id="{88257E4A-4830-E644-BAF7-847C2053BC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" name="Freeform 162">
                <a:extLst>
                  <a:ext uri="{FF2B5EF4-FFF2-40B4-BE49-F238E27FC236}">
                    <a16:creationId xmlns="" xmlns:a16="http://schemas.microsoft.com/office/drawing/2014/main" id="{24A3F621-17CD-4645-A51D-7042FE22E5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" name="Oval 163">
                <a:extLst>
                  <a:ext uri="{FF2B5EF4-FFF2-40B4-BE49-F238E27FC236}">
                    <a16:creationId xmlns="" xmlns:a16="http://schemas.microsoft.com/office/drawing/2014/main" id="{EA7A271B-C672-7748-BB6C-4320F9AE91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0" y="2612"/>
                <a:ext cx="45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" name="Freeform 164">
                <a:extLst>
                  <a:ext uri="{FF2B5EF4-FFF2-40B4-BE49-F238E27FC236}">
                    <a16:creationId xmlns="" xmlns:a16="http://schemas.microsoft.com/office/drawing/2014/main" id="{BF246A84-BFE7-3049-922B-DD8B6EA2E7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" name="AutoShape 165">
                <a:extLst>
                  <a:ext uri="{FF2B5EF4-FFF2-40B4-BE49-F238E27FC236}">
                    <a16:creationId xmlns="" xmlns:a16="http://schemas.microsoft.com/office/drawing/2014/main" id="{A85BFA7C-936F-3A41-9B80-F269D0D81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6"/>
                <a:ext cx="1199" cy="14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" name="AutoShape 166">
                <a:extLst>
                  <a:ext uri="{FF2B5EF4-FFF2-40B4-BE49-F238E27FC236}">
                    <a16:creationId xmlns="" xmlns:a16="http://schemas.microsoft.com/office/drawing/2014/main" id="{143F5A2C-3FCC-214E-B1DD-37354850C3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8" y="2713"/>
                <a:ext cx="1069" cy="8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6" name="Oval 167">
                <a:extLst>
                  <a:ext uri="{FF2B5EF4-FFF2-40B4-BE49-F238E27FC236}">
                    <a16:creationId xmlns="" xmlns:a16="http://schemas.microsoft.com/office/drawing/2014/main" id="{9F154E92-095E-194F-B02E-9A00467A04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0" y="2384"/>
                <a:ext cx="158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7" name="Oval 168">
                <a:extLst>
                  <a:ext uri="{FF2B5EF4-FFF2-40B4-BE49-F238E27FC236}">
                    <a16:creationId xmlns="" xmlns:a16="http://schemas.microsoft.com/office/drawing/2014/main" id="{9D1FEADC-3D9C-A84B-8B87-2D971178E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5" y="2384"/>
                <a:ext cx="158" cy="1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8" name="Oval 169">
                <a:extLst>
                  <a:ext uri="{FF2B5EF4-FFF2-40B4-BE49-F238E27FC236}">
                    <a16:creationId xmlns="" xmlns:a16="http://schemas.microsoft.com/office/drawing/2014/main" id="{4E9E3512-C0DF-9C4B-84D2-8F5465E6D8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0" y="2379"/>
                <a:ext cx="158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9" name="Rectangle 170">
                <a:extLst>
                  <a:ext uri="{FF2B5EF4-FFF2-40B4-BE49-F238E27FC236}">
                    <a16:creationId xmlns="" xmlns:a16="http://schemas.microsoft.com/office/drawing/2014/main" id="{4D132F38-B955-6A4E-A501-5DB6D9BF92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2" y="1837"/>
                <a:ext cx="85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84" name="Text Box 8">
              <a:extLst>
                <a:ext uri="{FF2B5EF4-FFF2-40B4-BE49-F238E27FC236}">
                  <a16:creationId xmlns="" xmlns:a16="http://schemas.microsoft.com/office/drawing/2014/main" id="{5DE1E660-E2FD-8848-B0BB-84A037DCCC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70000" y="2687749"/>
              <a:ext cx="786882" cy="590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Web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cache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85" name="Text Box 21">
            <a:extLst>
              <a:ext uri="{FF2B5EF4-FFF2-40B4-BE49-F238E27FC236}">
                <a16:creationId xmlns="" xmlns:a16="http://schemas.microsoft.com/office/drawing/2014/main" id="{E15405A8-0743-624D-A374-AA89B476D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8913" y="5089863"/>
            <a:ext cx="6572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client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86" name="Group 53">
            <a:extLst>
              <a:ext uri="{FF2B5EF4-FFF2-40B4-BE49-F238E27FC236}">
                <a16:creationId xmlns="" xmlns:a16="http://schemas.microsoft.com/office/drawing/2014/main" id="{006A4F95-0B3D-AC43-A627-71A7FD2195DC}"/>
              </a:ext>
            </a:extLst>
          </p:cNvPr>
          <p:cNvGrpSpPr>
            <a:grpSpLocks/>
          </p:cNvGrpSpPr>
          <p:nvPr/>
        </p:nvGrpSpPr>
        <p:grpSpPr bwMode="auto">
          <a:xfrm>
            <a:off x="6915150" y="3845263"/>
            <a:ext cx="1490663" cy="760413"/>
            <a:chOff x="2942" y="2580"/>
            <a:chExt cx="939" cy="479"/>
          </a:xfrm>
        </p:grpSpPr>
        <p:sp>
          <p:nvSpPr>
            <p:cNvPr id="87" name="Line 19">
              <a:extLst>
                <a:ext uri="{FF2B5EF4-FFF2-40B4-BE49-F238E27FC236}">
                  <a16:creationId xmlns="" xmlns:a16="http://schemas.microsoft.com/office/drawing/2014/main" id="{C4FCDE12-2844-E249-88D6-1248CC2CE8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98" y="2580"/>
              <a:ext cx="883" cy="479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Text Box 23">
              <a:extLst>
                <a:ext uri="{FF2B5EF4-FFF2-40B4-BE49-F238E27FC236}">
                  <a16:creationId xmlns="" xmlns:a16="http://schemas.microsoft.com/office/drawing/2014/main" id="{BDF0B946-2F1F-B54D-8334-894004430B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907361">
              <a:off x="2942" y="2645"/>
              <a:ext cx="82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HTTP request</a:t>
              </a: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93" name="Group 54">
            <a:extLst>
              <a:ext uri="{FF2B5EF4-FFF2-40B4-BE49-F238E27FC236}">
                <a16:creationId xmlns="" xmlns:a16="http://schemas.microsoft.com/office/drawing/2014/main" id="{0430DB37-F13E-FB4C-8461-73427AD15541}"/>
              </a:ext>
            </a:extLst>
          </p:cNvPr>
          <p:cNvGrpSpPr>
            <a:grpSpLocks/>
          </p:cNvGrpSpPr>
          <p:nvPr/>
        </p:nvGrpSpPr>
        <p:grpSpPr bwMode="auto">
          <a:xfrm>
            <a:off x="7054850" y="3932576"/>
            <a:ext cx="1487488" cy="785812"/>
            <a:chOff x="3030" y="2635"/>
            <a:chExt cx="937" cy="495"/>
          </a:xfrm>
        </p:grpSpPr>
        <p:sp>
          <p:nvSpPr>
            <p:cNvPr id="94" name="Line 20">
              <a:extLst>
                <a:ext uri="{FF2B5EF4-FFF2-40B4-BE49-F238E27FC236}">
                  <a16:creationId xmlns="" xmlns:a16="http://schemas.microsoft.com/office/drawing/2014/main" id="{68522646-1C6E-6141-85AF-6F21328BDB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30" y="2635"/>
              <a:ext cx="884" cy="495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" name="Text Box 25">
              <a:extLst>
                <a:ext uri="{FF2B5EF4-FFF2-40B4-BE49-F238E27FC236}">
                  <a16:creationId xmlns="" xmlns:a16="http://schemas.microsoft.com/office/drawing/2014/main" id="{497C49B3-B78E-EF40-9F30-9D168B831D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862217">
              <a:off x="3069" y="2846"/>
              <a:ext cx="89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HTTP response</a:t>
              </a: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96" name="Group 49">
            <a:extLst>
              <a:ext uri="{FF2B5EF4-FFF2-40B4-BE49-F238E27FC236}">
                <a16:creationId xmlns="" xmlns:a16="http://schemas.microsoft.com/office/drawing/2014/main" id="{8EC23EE2-3572-4749-B83B-56A3E22AF760}"/>
              </a:ext>
            </a:extLst>
          </p:cNvPr>
          <p:cNvGrpSpPr>
            <a:grpSpLocks/>
          </p:cNvGrpSpPr>
          <p:nvPr/>
        </p:nvGrpSpPr>
        <p:grpSpPr bwMode="auto">
          <a:xfrm>
            <a:off x="7010400" y="2873713"/>
            <a:ext cx="3251200" cy="730250"/>
            <a:chOff x="3002" y="1979"/>
            <a:chExt cx="2048" cy="460"/>
          </a:xfrm>
        </p:grpSpPr>
        <p:sp>
          <p:nvSpPr>
            <p:cNvPr id="97" name="Freeform 18">
              <a:extLst>
                <a:ext uri="{FF2B5EF4-FFF2-40B4-BE49-F238E27FC236}">
                  <a16:creationId xmlns="" xmlns:a16="http://schemas.microsoft.com/office/drawing/2014/main" id="{B3BFA12B-AF52-444A-9C8D-FD235EBCD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2" y="1979"/>
              <a:ext cx="2048" cy="460"/>
            </a:xfrm>
            <a:custGeom>
              <a:avLst/>
              <a:gdLst>
                <a:gd name="T0" fmla="*/ 0 w 2048"/>
                <a:gd name="T1" fmla="*/ 2 h 460"/>
                <a:gd name="T2" fmla="*/ 1011 w 2048"/>
                <a:gd name="T3" fmla="*/ 460 h 460"/>
                <a:gd name="T4" fmla="*/ 2048 w 2048"/>
                <a:gd name="T5" fmla="*/ 0 h 460"/>
                <a:gd name="T6" fmla="*/ 0 60000 65536"/>
                <a:gd name="T7" fmla="*/ 0 60000 65536"/>
                <a:gd name="T8" fmla="*/ 0 60000 65536"/>
                <a:gd name="T9" fmla="*/ 0 w 2048"/>
                <a:gd name="T10" fmla="*/ 0 h 460"/>
                <a:gd name="T11" fmla="*/ 2048 w 2048"/>
                <a:gd name="T12" fmla="*/ 460 h 46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48" h="460">
                  <a:moveTo>
                    <a:pt x="0" y="2"/>
                  </a:moveTo>
                  <a:lnTo>
                    <a:pt x="1011" y="460"/>
                  </a:lnTo>
                  <a:lnTo>
                    <a:pt x="2048" y="0"/>
                  </a:lnTo>
                </a:path>
              </a:pathLst>
            </a:cu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Text Box 22">
              <a:extLst>
                <a:ext uri="{FF2B5EF4-FFF2-40B4-BE49-F238E27FC236}">
                  <a16:creationId xmlns="" xmlns:a16="http://schemas.microsoft.com/office/drawing/2014/main" id="{5DC9736F-EB13-904A-A584-847C86859C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422049">
              <a:off x="3129" y="2005"/>
              <a:ext cx="82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HTTP request</a:t>
              </a: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" name="Text Box 45">
              <a:extLst>
                <a:ext uri="{FF2B5EF4-FFF2-40B4-BE49-F238E27FC236}">
                  <a16:creationId xmlns="" xmlns:a16="http://schemas.microsoft.com/office/drawing/2014/main" id="{5F201396-3496-B54A-87C0-83E69A7B87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0180032">
              <a:off x="4160" y="2015"/>
              <a:ext cx="82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HTTP request</a:t>
              </a: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01" name="Text Box 48">
            <a:extLst>
              <a:ext uri="{FF2B5EF4-FFF2-40B4-BE49-F238E27FC236}">
                <a16:creationId xmlns="" xmlns:a16="http://schemas.microsoft.com/office/drawing/2014/main" id="{53C0E2C7-E328-094F-86C2-7FF28BDF9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1826" y="3292132"/>
            <a:ext cx="708848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origin 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server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03" name="Picture 56">
            <a:extLst>
              <a:ext uri="{FF2B5EF4-FFF2-40B4-BE49-F238E27FC236}">
                <a16:creationId xmlns="" xmlns:a16="http://schemas.microsoft.com/office/drawing/2014/main" id="{D1860A46-FB8D-2145-A291-FDFCD300B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2588" y="2381588"/>
            <a:ext cx="52705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4" name="Group 60">
            <a:extLst>
              <a:ext uri="{FF2B5EF4-FFF2-40B4-BE49-F238E27FC236}">
                <a16:creationId xmlns="" xmlns:a16="http://schemas.microsoft.com/office/drawing/2014/main" id="{1E55489F-3411-D147-A30E-37C79E67D16D}"/>
              </a:ext>
            </a:extLst>
          </p:cNvPr>
          <p:cNvGrpSpPr>
            <a:grpSpLocks/>
          </p:cNvGrpSpPr>
          <p:nvPr/>
        </p:nvGrpSpPr>
        <p:grpSpPr bwMode="auto">
          <a:xfrm>
            <a:off x="6237288" y="2421276"/>
            <a:ext cx="4110038" cy="1814512"/>
            <a:chOff x="2515" y="1687"/>
            <a:chExt cx="2589" cy="1143"/>
          </a:xfrm>
        </p:grpSpPr>
        <p:sp>
          <p:nvSpPr>
            <p:cNvPr id="105" name="Freeform 44">
              <a:extLst>
                <a:ext uri="{FF2B5EF4-FFF2-40B4-BE49-F238E27FC236}">
                  <a16:creationId xmlns="" xmlns:a16="http://schemas.microsoft.com/office/drawing/2014/main" id="{AD023CD7-2DF4-0047-A0A8-EE7C8FDF2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5" y="2026"/>
              <a:ext cx="2119" cy="476"/>
            </a:xfrm>
            <a:custGeom>
              <a:avLst/>
              <a:gdLst>
                <a:gd name="T0" fmla="*/ 2119 w 2119"/>
                <a:gd name="T1" fmla="*/ 0 h 476"/>
                <a:gd name="T2" fmla="*/ 1020 w 2119"/>
                <a:gd name="T3" fmla="*/ 476 h 476"/>
                <a:gd name="T4" fmla="*/ 0 w 2119"/>
                <a:gd name="T5" fmla="*/ 8 h 476"/>
                <a:gd name="T6" fmla="*/ 0 60000 65536"/>
                <a:gd name="T7" fmla="*/ 0 60000 65536"/>
                <a:gd name="T8" fmla="*/ 0 60000 65536"/>
                <a:gd name="T9" fmla="*/ 0 w 2119"/>
                <a:gd name="T10" fmla="*/ 0 h 476"/>
                <a:gd name="T11" fmla="*/ 2119 w 2119"/>
                <a:gd name="T12" fmla="*/ 476 h 4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19" h="476">
                  <a:moveTo>
                    <a:pt x="2119" y="0"/>
                  </a:moveTo>
                  <a:lnTo>
                    <a:pt x="1020" y="476"/>
                  </a:lnTo>
                  <a:lnTo>
                    <a:pt x="0" y="8"/>
                  </a:lnTo>
                </a:path>
              </a:pathLst>
            </a:cu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" name="Text Box 24">
              <a:extLst>
                <a:ext uri="{FF2B5EF4-FFF2-40B4-BE49-F238E27FC236}">
                  <a16:creationId xmlns="" xmlns:a16="http://schemas.microsoft.com/office/drawing/2014/main" id="{3A73F75B-5403-E34F-8197-7456A76E7D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411598">
              <a:off x="2963" y="2243"/>
              <a:ext cx="89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HTTP response</a:t>
              </a: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" name="Text Box 46">
              <a:extLst>
                <a:ext uri="{FF2B5EF4-FFF2-40B4-BE49-F238E27FC236}">
                  <a16:creationId xmlns="" xmlns:a16="http://schemas.microsoft.com/office/drawing/2014/main" id="{84D34D31-F002-7644-A66C-387CC45D7E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0184211">
              <a:off x="4193" y="2231"/>
              <a:ext cx="89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HTTP response</a:t>
              </a: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pic>
          <p:nvPicPr>
            <p:cNvPr id="108" name="Picture 57">
              <a:extLst>
                <a:ext uri="{FF2B5EF4-FFF2-40B4-BE49-F238E27FC236}">
                  <a16:creationId xmlns="" xmlns:a16="http://schemas.microsoft.com/office/drawing/2014/main" id="{AAE983CF-984C-9D4D-815F-5073893D27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9" y="2557"/>
              <a:ext cx="332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9" name="Picture 59">
              <a:extLst>
                <a:ext uri="{FF2B5EF4-FFF2-40B4-BE49-F238E27FC236}">
                  <a16:creationId xmlns="" xmlns:a16="http://schemas.microsoft.com/office/drawing/2014/main" id="{24961BA7-6903-124E-955A-AEDC5B6FBE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" y="1687"/>
              <a:ext cx="332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0" name="Picture 61">
            <a:extLst>
              <a:ext uri="{FF2B5EF4-FFF2-40B4-BE49-F238E27FC236}">
                <a16:creationId xmlns="" xmlns:a16="http://schemas.microsoft.com/office/drawing/2014/main" id="{DB808EFC-F790-0C46-B5F2-BCC2B49C4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13" y="4362788"/>
            <a:ext cx="52705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" name="Slide Number Placeholder 2">
            <a:extLst>
              <a:ext uri="{FF2B5EF4-FFF2-40B4-BE49-F238E27FC236}">
                <a16:creationId xmlns="" xmlns:a16="http://schemas.microsoft.com/office/drawing/2014/main" id="{AAEEF6BD-F1CB-4A4C-82D3-5C6EE9E6D0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79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/>
          </a:bodyPr>
          <a:lstStyle/>
          <a:p>
            <a:r>
              <a:rPr lang="en-US" sz="4400" dirty="0">
                <a:ea typeface="ＭＳ Ｐゴシック" panose="020B0600070205080204" pitchFamily="34" charset="-128"/>
              </a:rPr>
              <a:t>Web caches (aka proxy servers)</a:t>
            </a:r>
            <a:endParaRPr lang="en-US" sz="4400" dirty="0"/>
          </a:p>
        </p:txBody>
      </p:sp>
      <p:sp>
        <p:nvSpPr>
          <p:cNvPr id="144" name="Rectangle 3">
            <a:extLst>
              <a:ext uri="{FF2B5EF4-FFF2-40B4-BE49-F238E27FC236}">
                <a16:creationId xmlns="" xmlns:a16="http://schemas.microsoft.com/office/drawing/2014/main" id="{7B8521C1-7DCD-9344-8BCE-E617E0E93A48}"/>
              </a:ext>
            </a:extLst>
          </p:cNvPr>
          <p:cNvSpPr txBox="1">
            <a:spLocks noChangeArrowheads="1"/>
          </p:cNvSpPr>
          <p:nvPr/>
        </p:nvSpPr>
        <p:spPr>
          <a:xfrm>
            <a:off x="600308" y="1534695"/>
            <a:ext cx="4752277" cy="2134937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7988" marR="0" lvl="0" indent="-27781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Web cache acts as both client and server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server for original requesting client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client to origin server</a:t>
            </a:r>
          </a:p>
        </p:txBody>
      </p:sp>
      <p:sp>
        <p:nvSpPr>
          <p:cNvPr id="145" name="Rectangle 4">
            <a:extLst>
              <a:ext uri="{FF2B5EF4-FFF2-40B4-BE49-F238E27FC236}">
                <a16:creationId xmlns="" xmlns:a16="http://schemas.microsoft.com/office/drawing/2014/main" id="{F6AE5A0B-A69D-B948-BD0F-B69E446252C4}"/>
              </a:ext>
            </a:extLst>
          </p:cNvPr>
          <p:cNvSpPr txBox="1">
            <a:spLocks noChangeArrowheads="1"/>
          </p:cNvSpPr>
          <p:nvPr/>
        </p:nvSpPr>
        <p:spPr>
          <a:xfrm>
            <a:off x="5544015" y="1534695"/>
            <a:ext cx="6047678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Why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Web caching?</a:t>
            </a:r>
          </a:p>
          <a:p>
            <a:pPr marL="40798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reduce response time for client request </a:t>
            </a:r>
          </a:p>
          <a:p>
            <a:pPr marL="750888" marR="0" lvl="1" indent="-2873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cache is closer to client</a:t>
            </a:r>
          </a:p>
          <a:p>
            <a:pPr marL="40798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reduce traffic on an institution</a:t>
            </a:r>
            <a:r>
              <a:rPr kumimoji="0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’s access link</a:t>
            </a:r>
          </a:p>
          <a:p>
            <a:pPr marL="40798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Internet is dense with caches </a:t>
            </a:r>
          </a:p>
          <a:p>
            <a:pPr marL="750888" marR="0" lvl="1" indent="-2873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enables “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poor” content providers to more effectively deliver content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8078A0BA-EA92-E84B-9D25-74AB5B584F39}"/>
              </a:ext>
            </a:extLst>
          </p:cNvPr>
          <p:cNvGrpSpPr/>
          <p:nvPr/>
        </p:nvGrpSpPr>
        <p:grpSpPr>
          <a:xfrm>
            <a:off x="632391" y="3810000"/>
            <a:ext cx="4798594" cy="2217821"/>
            <a:chOff x="632391" y="3810000"/>
            <a:chExt cx="4798594" cy="2217821"/>
          </a:xfrm>
        </p:grpSpPr>
        <p:pic>
          <p:nvPicPr>
            <p:cNvPr id="2" name="Picture 1">
              <a:extLst>
                <a:ext uri="{FF2B5EF4-FFF2-40B4-BE49-F238E27FC236}">
                  <a16:creationId xmlns="" xmlns:a16="http://schemas.microsoft.com/office/drawing/2014/main" id="{A367C1AB-A47E-5446-99C0-0905B5F05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5462" y="5015497"/>
              <a:ext cx="4324685" cy="45212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BCCF5707-C36A-2B44-B3DE-6F31EEC70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6130" y="5587331"/>
              <a:ext cx="4364855" cy="440490"/>
            </a:xfrm>
            <a:prstGeom prst="rect">
              <a:avLst/>
            </a:prstGeom>
          </p:spPr>
        </p:pic>
        <p:sp>
          <p:nvSpPr>
            <p:cNvPr id="8" name="Rectangle 3">
              <a:extLst>
                <a:ext uri="{FF2B5EF4-FFF2-40B4-BE49-F238E27FC236}">
                  <a16:creationId xmlns="" xmlns:a16="http://schemas.microsoft.com/office/drawing/2014/main" id="{9E701FCD-5285-BE4B-BD4D-92A5F9D53E04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32391" y="3810000"/>
              <a:ext cx="4757756" cy="1327484"/>
            </a:xfrm>
            <a:prstGeom prst="rect">
              <a:avLst/>
            </a:prstGeom>
          </p:spPr>
          <p:txBody>
            <a:bodyPr/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07988" marR="0" lvl="0" indent="-277813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server tells cache about object’s allowable caching in response header:</a:t>
              </a:r>
            </a:p>
          </p:txBody>
        </p:sp>
      </p:grpSp>
      <p:sp>
        <p:nvSpPr>
          <p:cNvPr id="10" name="Slide Number Placeholder 2">
            <a:extLst>
              <a:ext uri="{FF2B5EF4-FFF2-40B4-BE49-F238E27FC236}">
                <a16:creationId xmlns="" xmlns:a16="http://schemas.microsoft.com/office/drawing/2014/main" id="{293899FF-7A74-EF40-AE83-53C0062783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24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Rectangle 4">
            <a:extLst>
              <a:ext uri="{FF2B5EF4-FFF2-40B4-BE49-F238E27FC236}">
                <a16:creationId xmlns="" xmlns:a16="http://schemas.microsoft.com/office/drawing/2014/main" id="{98A75405-209A-CD48-8E25-225D64187B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733" y="4064001"/>
            <a:ext cx="6403933" cy="2297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45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Performance: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access link utilization =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.97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6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LAN utilization: .0015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6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end-end delay  =  Internet delay +</a:t>
            </a:r>
          </a:p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ts val="0"/>
              </a:spcBef>
              <a:spcAft>
                <a:spcPct val="0"/>
              </a:spcAft>
              <a:buClr>
                <a:srgbClr val="000099"/>
              </a:buClr>
              <a:buSzPct val="10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                                     access link delay + LAN delay </a:t>
            </a:r>
          </a:p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ts val="600"/>
              </a:spcBef>
              <a:spcAft>
                <a:spcPct val="0"/>
              </a:spcAft>
              <a:buClr>
                <a:srgbClr val="000099"/>
              </a:buClr>
              <a:buSzPct val="10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                                 =  2 sec + minutes +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usecs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/>
          </a:bodyPr>
          <a:lstStyle/>
          <a:p>
            <a:r>
              <a:rPr lang="en-US" sz="4400" dirty="0">
                <a:ea typeface="ＭＳ Ｐゴシック" panose="020B0600070205080204" pitchFamily="34" charset="-128"/>
              </a:rPr>
              <a:t>Option 1: buy a faster access link</a:t>
            </a:r>
            <a:endParaRPr lang="en-US" sz="4400" dirty="0"/>
          </a:p>
        </p:txBody>
      </p:sp>
      <p:sp>
        <p:nvSpPr>
          <p:cNvPr id="254" name="Line 2">
            <a:extLst>
              <a:ext uri="{FF2B5EF4-FFF2-40B4-BE49-F238E27FC236}">
                <a16:creationId xmlns="" xmlns:a16="http://schemas.microsoft.com/office/drawing/2014/main" id="{774FD470-E109-844C-8A9E-6F5E6FD1EF6D}"/>
              </a:ext>
            </a:extLst>
          </p:cNvPr>
          <p:cNvSpPr>
            <a:spLocks noChangeShapeType="1"/>
          </p:cNvSpPr>
          <p:nvPr/>
        </p:nvSpPr>
        <p:spPr bwMode="auto">
          <a:xfrm>
            <a:off x="8083455" y="2487883"/>
            <a:ext cx="285750" cy="11430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5" name="Text Box 50">
            <a:extLst>
              <a:ext uri="{FF2B5EF4-FFF2-40B4-BE49-F238E27FC236}">
                <a16:creationId xmlns="" xmlns:a16="http://schemas.microsoft.com/office/drawing/2014/main" id="{A32DDB4D-8BE1-2B43-89DB-1EA570D47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2330" y="1902096"/>
            <a:ext cx="933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origin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servers</a:t>
            </a:r>
          </a:p>
        </p:txBody>
      </p:sp>
      <p:sp>
        <p:nvSpPr>
          <p:cNvPr id="256" name="Line 51">
            <a:extLst>
              <a:ext uri="{FF2B5EF4-FFF2-40B4-BE49-F238E27FC236}">
                <a16:creationId xmlns="" xmlns:a16="http://schemas.microsoft.com/office/drawing/2014/main" id="{D0BFCD11-A1DC-B64D-A23A-23C7A76C3DB1}"/>
              </a:ext>
            </a:extLst>
          </p:cNvPr>
          <p:cNvSpPr>
            <a:spLocks noChangeShapeType="1"/>
          </p:cNvSpPr>
          <p:nvPr/>
        </p:nvSpPr>
        <p:spPr bwMode="auto">
          <a:xfrm>
            <a:off x="8893080" y="2106883"/>
            <a:ext cx="66675" cy="2762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7" name="Line 52">
            <a:extLst>
              <a:ext uri="{FF2B5EF4-FFF2-40B4-BE49-F238E27FC236}">
                <a16:creationId xmlns="" xmlns:a16="http://schemas.microsoft.com/office/drawing/2014/main" id="{E39DF75E-B023-5548-A7F0-9C4A8ADBD41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521730" y="2144983"/>
            <a:ext cx="9525" cy="2381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8" name="Line 53">
            <a:extLst>
              <a:ext uri="{FF2B5EF4-FFF2-40B4-BE49-F238E27FC236}">
                <a16:creationId xmlns="" xmlns:a16="http://schemas.microsoft.com/office/drawing/2014/main" id="{E3BFB499-7F23-164F-A225-CAAA7B80074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978930" y="2306908"/>
            <a:ext cx="133350" cy="20955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9" name="Line 54">
            <a:extLst>
              <a:ext uri="{FF2B5EF4-FFF2-40B4-BE49-F238E27FC236}">
                <a16:creationId xmlns="" xmlns:a16="http://schemas.microsoft.com/office/drawing/2014/main" id="{24D51B99-FE66-D84E-AF2C-706F58BCCC3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140855" y="3068908"/>
            <a:ext cx="247650" cy="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0" name="Freeform 55">
            <a:extLst>
              <a:ext uri="{FF2B5EF4-FFF2-40B4-BE49-F238E27FC236}">
                <a16:creationId xmlns="" xmlns:a16="http://schemas.microsoft.com/office/drawing/2014/main" id="{0AF0F7C2-E293-2A4E-B4A0-9966DF5B5243}"/>
              </a:ext>
            </a:extLst>
          </p:cNvPr>
          <p:cNvSpPr>
            <a:spLocks/>
          </p:cNvSpPr>
          <p:nvPr/>
        </p:nvSpPr>
        <p:spPr bwMode="auto">
          <a:xfrm>
            <a:off x="8158067" y="2111064"/>
            <a:ext cx="2174875" cy="1581150"/>
          </a:xfrm>
          <a:custGeom>
            <a:avLst/>
            <a:gdLst>
              <a:gd name="T0" fmla="*/ 2147483647 w 2135"/>
              <a:gd name="T1" fmla="*/ 2147483647 h 1662"/>
              <a:gd name="T2" fmla="*/ 2147483647 w 2135"/>
              <a:gd name="T3" fmla="*/ 2147483647 h 1662"/>
              <a:gd name="T4" fmla="*/ 2147483647 w 2135"/>
              <a:gd name="T5" fmla="*/ 2147483647 h 1662"/>
              <a:gd name="T6" fmla="*/ 2147483647 w 2135"/>
              <a:gd name="T7" fmla="*/ 2147483647 h 1662"/>
              <a:gd name="T8" fmla="*/ 2147483647 w 2135"/>
              <a:gd name="T9" fmla="*/ 2147483647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147483647 w 2135"/>
              <a:gd name="T15" fmla="*/ 2147483647 h 1662"/>
              <a:gd name="T16" fmla="*/ 2147483647 w 2135"/>
              <a:gd name="T17" fmla="*/ 2147483647 h 1662"/>
              <a:gd name="T18" fmla="*/ 2147483647 w 2135"/>
              <a:gd name="T19" fmla="*/ 2147483647 h 1662"/>
              <a:gd name="T20" fmla="*/ 2147483647 w 2135"/>
              <a:gd name="T21" fmla="*/ 2147483647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1" name="Text Box 70">
            <a:extLst>
              <a:ext uri="{FF2B5EF4-FFF2-40B4-BE49-F238E27FC236}">
                <a16:creationId xmlns="" xmlns:a16="http://schemas.microsoft.com/office/drawing/2014/main" id="{6E272ACE-5938-0646-A38F-6031C9F45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4030" y="2432321"/>
            <a:ext cx="9318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public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Internet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2" name="Freeform 71">
            <a:extLst>
              <a:ext uri="{FF2B5EF4-FFF2-40B4-BE49-F238E27FC236}">
                <a16:creationId xmlns="" xmlns:a16="http://schemas.microsoft.com/office/drawing/2014/main" id="{A7C4DEB4-E3E6-8547-B127-1273B3D3EA69}"/>
              </a:ext>
            </a:extLst>
          </p:cNvPr>
          <p:cNvSpPr>
            <a:spLocks/>
          </p:cNvSpPr>
          <p:nvPr/>
        </p:nvSpPr>
        <p:spPr bwMode="auto">
          <a:xfrm>
            <a:off x="7762780" y="4516708"/>
            <a:ext cx="2965450" cy="1390650"/>
          </a:xfrm>
          <a:custGeom>
            <a:avLst/>
            <a:gdLst>
              <a:gd name="T0" fmla="*/ 2147483647 w 1868"/>
              <a:gd name="T1" fmla="*/ 2147483647 h 876"/>
              <a:gd name="T2" fmla="*/ 2147483647 w 1868"/>
              <a:gd name="T3" fmla="*/ 2147483647 h 876"/>
              <a:gd name="T4" fmla="*/ 2147483647 w 1868"/>
              <a:gd name="T5" fmla="*/ 2147483647 h 876"/>
              <a:gd name="T6" fmla="*/ 2147483647 w 1868"/>
              <a:gd name="T7" fmla="*/ 2147483647 h 876"/>
              <a:gd name="T8" fmla="*/ 2147483647 w 1868"/>
              <a:gd name="T9" fmla="*/ 2147483647 h 876"/>
              <a:gd name="T10" fmla="*/ 2147483647 w 1868"/>
              <a:gd name="T11" fmla="*/ 2147483647 h 876"/>
              <a:gd name="T12" fmla="*/ 2147483647 w 1868"/>
              <a:gd name="T13" fmla="*/ 2147483647 h 876"/>
              <a:gd name="T14" fmla="*/ 2147483647 w 1868"/>
              <a:gd name="T15" fmla="*/ 2147483647 h 876"/>
              <a:gd name="T16" fmla="*/ 2147483647 w 1868"/>
              <a:gd name="T17" fmla="*/ 2147483647 h 876"/>
              <a:gd name="T18" fmla="*/ 2147483647 w 1868"/>
              <a:gd name="T19" fmla="*/ 2147483647 h 876"/>
              <a:gd name="T20" fmla="*/ 2147483647 w 1868"/>
              <a:gd name="T21" fmla="*/ 2147483647 h 87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868"/>
              <a:gd name="T34" fmla="*/ 0 h 876"/>
              <a:gd name="T35" fmla="*/ 1868 w 1868"/>
              <a:gd name="T36" fmla="*/ 876 h 87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868" h="876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3" name="Line 77">
            <a:extLst>
              <a:ext uri="{FF2B5EF4-FFF2-40B4-BE49-F238E27FC236}">
                <a16:creationId xmlns="" xmlns:a16="http://schemas.microsoft.com/office/drawing/2014/main" id="{0E1C7AA0-FA95-B844-83B1-903DF41A68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97755" y="4780233"/>
            <a:ext cx="855662" cy="4318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4" name="Line 78">
            <a:extLst>
              <a:ext uri="{FF2B5EF4-FFF2-40B4-BE49-F238E27FC236}">
                <a16:creationId xmlns="" xmlns:a16="http://schemas.microsoft.com/office/drawing/2014/main" id="{0173F26E-AC6F-FD4F-995F-CADED52CD4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07342" y="4827858"/>
            <a:ext cx="563563" cy="3937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5" name="Line 79">
            <a:extLst>
              <a:ext uri="{FF2B5EF4-FFF2-40B4-BE49-F238E27FC236}">
                <a16:creationId xmlns="" xmlns:a16="http://schemas.microsoft.com/office/drawing/2014/main" id="{3CEA4312-2D22-9340-9D8D-17C8CC88AE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45505" y="4834208"/>
            <a:ext cx="149225" cy="382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7" name="Line 95">
            <a:extLst>
              <a:ext uri="{FF2B5EF4-FFF2-40B4-BE49-F238E27FC236}">
                <a16:creationId xmlns="" xmlns:a16="http://schemas.microsoft.com/office/drawing/2014/main" id="{7E28B523-ED73-8C40-ACD2-43F86A8C48E6}"/>
              </a:ext>
            </a:extLst>
          </p:cNvPr>
          <p:cNvSpPr>
            <a:spLocks noChangeShapeType="1"/>
          </p:cNvSpPr>
          <p:nvPr/>
        </p:nvSpPr>
        <p:spPr bwMode="auto">
          <a:xfrm>
            <a:off x="9407430" y="3545158"/>
            <a:ext cx="0" cy="106203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8" name="Text Box 97">
            <a:extLst>
              <a:ext uri="{FF2B5EF4-FFF2-40B4-BE49-F238E27FC236}">
                <a16:creationId xmlns="" xmlns:a16="http://schemas.microsoft.com/office/drawing/2014/main" id="{C679E988-7156-B949-B8A6-F53CA81FB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5480" y="4357958"/>
            <a:ext cx="11985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institutional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9" name="Text Box 98">
            <a:extLst>
              <a:ext uri="{FF2B5EF4-FFF2-40B4-BE49-F238E27FC236}">
                <a16:creationId xmlns="" xmlns:a16="http://schemas.microsoft.com/office/drawing/2014/main" id="{67295E16-B892-F14C-929B-3E20FB109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3667" y="4738958"/>
            <a:ext cx="12906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 Gbps LAN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0" name="Text Box 99">
            <a:extLst>
              <a:ext uri="{FF2B5EF4-FFF2-40B4-BE49-F238E27FC236}">
                <a16:creationId xmlns="" xmlns:a16="http://schemas.microsoft.com/office/drawing/2014/main" id="{6A31B9E8-42B5-DA4F-BEEB-38A1A2168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9017" y="3734071"/>
            <a:ext cx="11906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1.54 Mbps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access link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92" name="Group 139">
            <a:extLst>
              <a:ext uri="{FF2B5EF4-FFF2-40B4-BE49-F238E27FC236}">
                <a16:creationId xmlns="" xmlns:a16="http://schemas.microsoft.com/office/drawing/2014/main" id="{F9E9E22C-69D8-A847-9177-B4D5A14ECA28}"/>
              </a:ext>
            </a:extLst>
          </p:cNvPr>
          <p:cNvGrpSpPr>
            <a:grpSpLocks/>
          </p:cNvGrpSpPr>
          <p:nvPr/>
        </p:nvGrpSpPr>
        <p:grpSpPr bwMode="auto">
          <a:xfrm>
            <a:off x="7735792" y="2035446"/>
            <a:ext cx="377825" cy="576262"/>
            <a:chOff x="4140" y="429"/>
            <a:chExt cx="1425" cy="2396"/>
          </a:xfrm>
        </p:grpSpPr>
        <p:sp>
          <p:nvSpPr>
            <p:cNvPr id="293" name="Freeform 140">
              <a:extLst>
                <a:ext uri="{FF2B5EF4-FFF2-40B4-BE49-F238E27FC236}">
                  <a16:creationId xmlns="" xmlns:a16="http://schemas.microsoft.com/office/drawing/2014/main" id="{86EDF6AA-4B2E-6342-9BFA-CFF30B1C2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4" name="Rectangle 141">
              <a:extLst>
                <a:ext uri="{FF2B5EF4-FFF2-40B4-BE49-F238E27FC236}">
                  <a16:creationId xmlns="" xmlns:a16="http://schemas.microsoft.com/office/drawing/2014/main" id="{6B9D834D-0DEE-9248-AD7A-C2D336AEB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5" name="Freeform 142">
              <a:extLst>
                <a:ext uri="{FF2B5EF4-FFF2-40B4-BE49-F238E27FC236}">
                  <a16:creationId xmlns="" xmlns:a16="http://schemas.microsoft.com/office/drawing/2014/main" id="{29245DF3-F7D6-B840-B253-23D4A8D2C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6" name="Freeform 143">
              <a:extLst>
                <a:ext uri="{FF2B5EF4-FFF2-40B4-BE49-F238E27FC236}">
                  <a16:creationId xmlns="" xmlns:a16="http://schemas.microsoft.com/office/drawing/2014/main" id="{B747AC17-9BF4-BB41-A5DA-D229A9BA1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7" name="Rectangle 144">
              <a:extLst>
                <a:ext uri="{FF2B5EF4-FFF2-40B4-BE49-F238E27FC236}">
                  <a16:creationId xmlns="" xmlns:a16="http://schemas.microsoft.com/office/drawing/2014/main" id="{1B65D50E-A82B-7347-A7F6-556D3939D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98" name="Group 145">
              <a:extLst>
                <a:ext uri="{FF2B5EF4-FFF2-40B4-BE49-F238E27FC236}">
                  <a16:creationId xmlns="" xmlns:a16="http://schemas.microsoft.com/office/drawing/2014/main" id="{E47B5BD8-DFF7-9441-92CB-80BB05AB64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23" name="AutoShape 146">
                <a:extLst>
                  <a:ext uri="{FF2B5EF4-FFF2-40B4-BE49-F238E27FC236}">
                    <a16:creationId xmlns="" xmlns:a16="http://schemas.microsoft.com/office/drawing/2014/main" id="{B75BF63D-E7E0-6640-A10B-E09175442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4" name="AutoShape 147">
                <a:extLst>
                  <a:ext uri="{FF2B5EF4-FFF2-40B4-BE49-F238E27FC236}">
                    <a16:creationId xmlns="" xmlns:a16="http://schemas.microsoft.com/office/drawing/2014/main" id="{074358F6-E1DA-D042-B053-9C4C54023F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99" name="Rectangle 148">
              <a:extLst>
                <a:ext uri="{FF2B5EF4-FFF2-40B4-BE49-F238E27FC236}">
                  <a16:creationId xmlns="" xmlns:a16="http://schemas.microsoft.com/office/drawing/2014/main" id="{DECDE972-9E25-674C-ACC1-43F55CD92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0" name="Group 149">
              <a:extLst>
                <a:ext uri="{FF2B5EF4-FFF2-40B4-BE49-F238E27FC236}">
                  <a16:creationId xmlns="" xmlns:a16="http://schemas.microsoft.com/office/drawing/2014/main" id="{82296A06-752A-254D-8846-4D0F3F43F2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21" name="AutoShape 150">
                <a:extLst>
                  <a:ext uri="{FF2B5EF4-FFF2-40B4-BE49-F238E27FC236}">
                    <a16:creationId xmlns="" xmlns:a16="http://schemas.microsoft.com/office/drawing/2014/main" id="{F5A8BC22-523A-4147-9575-B8F7D060F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2" name="AutoShape 151">
                <a:extLst>
                  <a:ext uri="{FF2B5EF4-FFF2-40B4-BE49-F238E27FC236}">
                    <a16:creationId xmlns="" xmlns:a16="http://schemas.microsoft.com/office/drawing/2014/main" id="{EAF2AC7F-A8C0-FC4F-8C37-5D458F19BF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1" name="Rectangle 152">
              <a:extLst>
                <a:ext uri="{FF2B5EF4-FFF2-40B4-BE49-F238E27FC236}">
                  <a16:creationId xmlns="" xmlns:a16="http://schemas.microsoft.com/office/drawing/2014/main" id="{4F90A69C-CEC4-A24D-9C82-52BA6FC89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2" name="Rectangle 153">
              <a:extLst>
                <a:ext uri="{FF2B5EF4-FFF2-40B4-BE49-F238E27FC236}">
                  <a16:creationId xmlns="" xmlns:a16="http://schemas.microsoft.com/office/drawing/2014/main" id="{4EAFCA72-25B7-7747-916E-327595FFD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3" name="Group 154">
              <a:extLst>
                <a:ext uri="{FF2B5EF4-FFF2-40B4-BE49-F238E27FC236}">
                  <a16:creationId xmlns="" xmlns:a16="http://schemas.microsoft.com/office/drawing/2014/main" id="{8277CD38-8B7B-9748-AD3B-10D14BC1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19" name="AutoShape 155">
                <a:extLst>
                  <a:ext uri="{FF2B5EF4-FFF2-40B4-BE49-F238E27FC236}">
                    <a16:creationId xmlns="" xmlns:a16="http://schemas.microsoft.com/office/drawing/2014/main" id="{5B02472C-767E-8C4B-A1E5-693F9C4C2A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0" name="AutoShape 156">
                <a:extLst>
                  <a:ext uri="{FF2B5EF4-FFF2-40B4-BE49-F238E27FC236}">
                    <a16:creationId xmlns="" xmlns:a16="http://schemas.microsoft.com/office/drawing/2014/main" id="{DA6E1AA2-450F-174D-A85C-5D39B60ABD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4" name="Freeform 157">
              <a:extLst>
                <a:ext uri="{FF2B5EF4-FFF2-40B4-BE49-F238E27FC236}">
                  <a16:creationId xmlns="" xmlns:a16="http://schemas.microsoft.com/office/drawing/2014/main" id="{43557BDC-C555-5040-B5DB-5D425E9BF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5" name="Group 158">
              <a:extLst>
                <a:ext uri="{FF2B5EF4-FFF2-40B4-BE49-F238E27FC236}">
                  <a16:creationId xmlns="" xmlns:a16="http://schemas.microsoft.com/office/drawing/2014/main" id="{C333E870-3BD7-C645-AAC2-98508A7E36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17" name="AutoShape 159">
                <a:extLst>
                  <a:ext uri="{FF2B5EF4-FFF2-40B4-BE49-F238E27FC236}">
                    <a16:creationId xmlns="" xmlns:a16="http://schemas.microsoft.com/office/drawing/2014/main" id="{EFC968C4-6392-E247-9A44-0D21D80BC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8" name="AutoShape 160">
                <a:extLst>
                  <a:ext uri="{FF2B5EF4-FFF2-40B4-BE49-F238E27FC236}">
                    <a16:creationId xmlns="" xmlns:a16="http://schemas.microsoft.com/office/drawing/2014/main" id="{9315F821-D903-1C43-B0DF-C13E1CFC6E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6" name="Rectangle 161">
              <a:extLst>
                <a:ext uri="{FF2B5EF4-FFF2-40B4-BE49-F238E27FC236}">
                  <a16:creationId xmlns="" xmlns:a16="http://schemas.microsoft.com/office/drawing/2014/main" id="{4A93E05B-231B-8F4E-AC44-1E61C8779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7" name="Freeform 162">
              <a:extLst>
                <a:ext uri="{FF2B5EF4-FFF2-40B4-BE49-F238E27FC236}">
                  <a16:creationId xmlns="" xmlns:a16="http://schemas.microsoft.com/office/drawing/2014/main" id="{A81021FA-3B4B-8540-B233-88280DF91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8" name="Freeform 163">
              <a:extLst>
                <a:ext uri="{FF2B5EF4-FFF2-40B4-BE49-F238E27FC236}">
                  <a16:creationId xmlns="" xmlns:a16="http://schemas.microsoft.com/office/drawing/2014/main" id="{B4BBCFA8-CE65-3B46-B8C0-90C8E2A9F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9" name="Oval 164">
              <a:extLst>
                <a:ext uri="{FF2B5EF4-FFF2-40B4-BE49-F238E27FC236}">
                  <a16:creationId xmlns="" xmlns:a16="http://schemas.microsoft.com/office/drawing/2014/main" id="{5BC0A35E-B59B-2747-AF4F-E2B7BF2E9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0" name="Freeform 165">
              <a:extLst>
                <a:ext uri="{FF2B5EF4-FFF2-40B4-BE49-F238E27FC236}">
                  <a16:creationId xmlns="" xmlns:a16="http://schemas.microsoft.com/office/drawing/2014/main" id="{18C56782-0533-9C40-9224-8F36130D8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1" name="AutoShape 166">
              <a:extLst>
                <a:ext uri="{FF2B5EF4-FFF2-40B4-BE49-F238E27FC236}">
                  <a16:creationId xmlns="" xmlns:a16="http://schemas.microsoft.com/office/drawing/2014/main" id="{B68A6AC7-4ED2-D44E-90B8-E63CF73BB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2" name="AutoShape 167">
              <a:extLst>
                <a:ext uri="{FF2B5EF4-FFF2-40B4-BE49-F238E27FC236}">
                  <a16:creationId xmlns="" xmlns:a16="http://schemas.microsoft.com/office/drawing/2014/main" id="{906EF179-00FE-3F4F-AD8D-E9B8F23DE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3" name="Oval 168">
              <a:extLst>
                <a:ext uri="{FF2B5EF4-FFF2-40B4-BE49-F238E27FC236}">
                  <a16:creationId xmlns="" xmlns:a16="http://schemas.microsoft.com/office/drawing/2014/main" id="{714D65B7-5EDC-2840-9C29-D308D9655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4" name="Oval 169">
              <a:extLst>
                <a:ext uri="{FF2B5EF4-FFF2-40B4-BE49-F238E27FC236}">
                  <a16:creationId xmlns="" xmlns:a16="http://schemas.microsoft.com/office/drawing/2014/main" id="{E64A117A-C67D-AB41-A8E7-4A508BB31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15" name="Oval 170">
              <a:extLst>
                <a:ext uri="{FF2B5EF4-FFF2-40B4-BE49-F238E27FC236}">
                  <a16:creationId xmlns="" xmlns:a16="http://schemas.microsoft.com/office/drawing/2014/main" id="{C59668D3-09F9-BD44-8596-C01818912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6" name="Rectangle 171">
              <a:extLst>
                <a:ext uri="{FF2B5EF4-FFF2-40B4-BE49-F238E27FC236}">
                  <a16:creationId xmlns="" xmlns:a16="http://schemas.microsoft.com/office/drawing/2014/main" id="{8E530C7C-3D86-3C4B-891E-CB9AC883F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5" name="Group 172">
            <a:extLst>
              <a:ext uri="{FF2B5EF4-FFF2-40B4-BE49-F238E27FC236}">
                <a16:creationId xmlns="" xmlns:a16="http://schemas.microsoft.com/office/drawing/2014/main" id="{F34C0BB9-9ECA-9B40-B10C-16DEDBDC16C3}"/>
              </a:ext>
            </a:extLst>
          </p:cNvPr>
          <p:cNvGrpSpPr>
            <a:grpSpLocks/>
          </p:cNvGrpSpPr>
          <p:nvPr/>
        </p:nvGrpSpPr>
        <p:grpSpPr bwMode="auto">
          <a:xfrm>
            <a:off x="7885017" y="5148533"/>
            <a:ext cx="525463" cy="557213"/>
            <a:chOff x="-44" y="1473"/>
            <a:chExt cx="981" cy="1105"/>
          </a:xfrm>
        </p:grpSpPr>
        <p:pic>
          <p:nvPicPr>
            <p:cNvPr id="326" name="Picture 173" descr="desktop_computer_stylized_medium">
              <a:extLst>
                <a:ext uri="{FF2B5EF4-FFF2-40B4-BE49-F238E27FC236}">
                  <a16:creationId xmlns="" xmlns:a16="http://schemas.microsoft.com/office/drawing/2014/main" id="{58DEA6BA-6A8A-414B-A5D1-8C42E963B5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" name="Freeform 174">
              <a:extLst>
                <a:ext uri="{FF2B5EF4-FFF2-40B4-BE49-F238E27FC236}">
                  <a16:creationId xmlns="" xmlns:a16="http://schemas.microsoft.com/office/drawing/2014/main" id="{5636D377-DB0D-6F40-811F-10EE64604D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8" name="Group 175">
            <a:extLst>
              <a:ext uri="{FF2B5EF4-FFF2-40B4-BE49-F238E27FC236}">
                <a16:creationId xmlns="" xmlns:a16="http://schemas.microsoft.com/office/drawing/2014/main" id="{7306AC90-5B34-3F4E-B626-0E34022A31C8}"/>
              </a:ext>
            </a:extLst>
          </p:cNvPr>
          <p:cNvGrpSpPr>
            <a:grpSpLocks/>
          </p:cNvGrpSpPr>
          <p:nvPr/>
        </p:nvGrpSpPr>
        <p:grpSpPr bwMode="auto">
          <a:xfrm>
            <a:off x="8650192" y="1557608"/>
            <a:ext cx="377825" cy="576263"/>
            <a:chOff x="4140" y="429"/>
            <a:chExt cx="1425" cy="2396"/>
          </a:xfrm>
        </p:grpSpPr>
        <p:sp>
          <p:nvSpPr>
            <p:cNvPr id="329" name="Freeform 176">
              <a:extLst>
                <a:ext uri="{FF2B5EF4-FFF2-40B4-BE49-F238E27FC236}">
                  <a16:creationId xmlns="" xmlns:a16="http://schemas.microsoft.com/office/drawing/2014/main" id="{F3CFDF78-3F2C-B047-99D5-2F35E0D1B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0" name="Rectangle 177">
              <a:extLst>
                <a:ext uri="{FF2B5EF4-FFF2-40B4-BE49-F238E27FC236}">
                  <a16:creationId xmlns="" xmlns:a16="http://schemas.microsoft.com/office/drawing/2014/main" id="{6D671750-A74B-B64E-8E68-C40948E6D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1" name="Freeform 178">
              <a:extLst>
                <a:ext uri="{FF2B5EF4-FFF2-40B4-BE49-F238E27FC236}">
                  <a16:creationId xmlns="" xmlns:a16="http://schemas.microsoft.com/office/drawing/2014/main" id="{9438FA78-1938-514C-80BF-10ED666E3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2" name="Freeform 179">
              <a:extLst>
                <a:ext uri="{FF2B5EF4-FFF2-40B4-BE49-F238E27FC236}">
                  <a16:creationId xmlns="" xmlns:a16="http://schemas.microsoft.com/office/drawing/2014/main" id="{FD23EFF2-90E8-9045-936A-06124249A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3" name="Rectangle 180">
              <a:extLst>
                <a:ext uri="{FF2B5EF4-FFF2-40B4-BE49-F238E27FC236}">
                  <a16:creationId xmlns="" xmlns:a16="http://schemas.microsoft.com/office/drawing/2014/main" id="{C3C9A679-FD27-EE4A-B715-049B9DDB6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4" name="Group 181">
              <a:extLst>
                <a:ext uri="{FF2B5EF4-FFF2-40B4-BE49-F238E27FC236}">
                  <a16:creationId xmlns="" xmlns:a16="http://schemas.microsoft.com/office/drawing/2014/main" id="{F5C3481D-451B-B142-A35C-15C582D38E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59" name="AutoShape 182">
                <a:extLst>
                  <a:ext uri="{FF2B5EF4-FFF2-40B4-BE49-F238E27FC236}">
                    <a16:creationId xmlns="" xmlns:a16="http://schemas.microsoft.com/office/drawing/2014/main" id="{2C243628-F48B-0247-9C77-CADC193BA2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60" name="AutoShape 183">
                <a:extLst>
                  <a:ext uri="{FF2B5EF4-FFF2-40B4-BE49-F238E27FC236}">
                    <a16:creationId xmlns="" xmlns:a16="http://schemas.microsoft.com/office/drawing/2014/main" id="{C3D71DA0-C793-D949-906B-887E37FD0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35" name="Rectangle 184">
              <a:extLst>
                <a:ext uri="{FF2B5EF4-FFF2-40B4-BE49-F238E27FC236}">
                  <a16:creationId xmlns="" xmlns:a16="http://schemas.microsoft.com/office/drawing/2014/main" id="{246902F9-C4DC-454E-9DA0-3D5842DB3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6" name="Group 185">
              <a:extLst>
                <a:ext uri="{FF2B5EF4-FFF2-40B4-BE49-F238E27FC236}">
                  <a16:creationId xmlns="" xmlns:a16="http://schemas.microsoft.com/office/drawing/2014/main" id="{7667DA9A-FE8F-654A-8B9E-218AADDABF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57" name="AutoShape 186">
                <a:extLst>
                  <a:ext uri="{FF2B5EF4-FFF2-40B4-BE49-F238E27FC236}">
                    <a16:creationId xmlns="" xmlns:a16="http://schemas.microsoft.com/office/drawing/2014/main" id="{89170F11-7571-2B45-8719-95E83BC651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8" name="AutoShape 187">
                <a:extLst>
                  <a:ext uri="{FF2B5EF4-FFF2-40B4-BE49-F238E27FC236}">
                    <a16:creationId xmlns="" xmlns:a16="http://schemas.microsoft.com/office/drawing/2014/main" id="{E76D6632-4213-1A4C-994D-E58521FFA4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37" name="Rectangle 188">
              <a:extLst>
                <a:ext uri="{FF2B5EF4-FFF2-40B4-BE49-F238E27FC236}">
                  <a16:creationId xmlns="" xmlns:a16="http://schemas.microsoft.com/office/drawing/2014/main" id="{042D5530-947C-8042-964E-981127ADC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8" name="Rectangle 189">
              <a:extLst>
                <a:ext uri="{FF2B5EF4-FFF2-40B4-BE49-F238E27FC236}">
                  <a16:creationId xmlns="" xmlns:a16="http://schemas.microsoft.com/office/drawing/2014/main" id="{2F89380A-7E24-A848-A517-F0FC736922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9" name="Group 190">
              <a:extLst>
                <a:ext uri="{FF2B5EF4-FFF2-40B4-BE49-F238E27FC236}">
                  <a16:creationId xmlns="" xmlns:a16="http://schemas.microsoft.com/office/drawing/2014/main" id="{38C1848A-3B99-B348-91C8-29218555E8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55" name="AutoShape 191">
                <a:extLst>
                  <a:ext uri="{FF2B5EF4-FFF2-40B4-BE49-F238E27FC236}">
                    <a16:creationId xmlns="" xmlns:a16="http://schemas.microsoft.com/office/drawing/2014/main" id="{676776FA-ACE8-1B44-A3F2-EE744FFE1B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6" name="AutoShape 192">
                <a:extLst>
                  <a:ext uri="{FF2B5EF4-FFF2-40B4-BE49-F238E27FC236}">
                    <a16:creationId xmlns="" xmlns:a16="http://schemas.microsoft.com/office/drawing/2014/main" id="{642A052A-BC62-D049-9EBF-AC2B9D28A8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40" name="Freeform 193">
              <a:extLst>
                <a:ext uri="{FF2B5EF4-FFF2-40B4-BE49-F238E27FC236}">
                  <a16:creationId xmlns="" xmlns:a16="http://schemas.microsoft.com/office/drawing/2014/main" id="{20022731-282E-5349-BD84-5AC931894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41" name="Group 194">
              <a:extLst>
                <a:ext uri="{FF2B5EF4-FFF2-40B4-BE49-F238E27FC236}">
                  <a16:creationId xmlns="" xmlns:a16="http://schemas.microsoft.com/office/drawing/2014/main" id="{C8EEA896-B8C6-834F-9741-B4BC689404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53" name="AutoShape 195">
                <a:extLst>
                  <a:ext uri="{FF2B5EF4-FFF2-40B4-BE49-F238E27FC236}">
                    <a16:creationId xmlns="" xmlns:a16="http://schemas.microsoft.com/office/drawing/2014/main" id="{FAEB0127-5E88-8848-A1E8-FCDC82E85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4" name="AutoShape 196">
                <a:extLst>
                  <a:ext uri="{FF2B5EF4-FFF2-40B4-BE49-F238E27FC236}">
                    <a16:creationId xmlns="" xmlns:a16="http://schemas.microsoft.com/office/drawing/2014/main" id="{F6C14D4D-54BC-0347-8DE7-8C387B0DE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42" name="Rectangle 197">
              <a:extLst>
                <a:ext uri="{FF2B5EF4-FFF2-40B4-BE49-F238E27FC236}">
                  <a16:creationId xmlns="" xmlns:a16="http://schemas.microsoft.com/office/drawing/2014/main" id="{DE2B5795-02B3-824F-BFB7-9E4468C2E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3" name="Freeform 198">
              <a:extLst>
                <a:ext uri="{FF2B5EF4-FFF2-40B4-BE49-F238E27FC236}">
                  <a16:creationId xmlns="" xmlns:a16="http://schemas.microsoft.com/office/drawing/2014/main" id="{30654D98-FCC5-4940-8B89-40DEC14D2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4" name="Freeform 199">
              <a:extLst>
                <a:ext uri="{FF2B5EF4-FFF2-40B4-BE49-F238E27FC236}">
                  <a16:creationId xmlns="" xmlns:a16="http://schemas.microsoft.com/office/drawing/2014/main" id="{DB2F1485-9F89-A14E-B2B0-E716B66FE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5" name="Oval 200">
              <a:extLst>
                <a:ext uri="{FF2B5EF4-FFF2-40B4-BE49-F238E27FC236}">
                  <a16:creationId xmlns="" xmlns:a16="http://schemas.microsoft.com/office/drawing/2014/main" id="{0913F7BB-B350-6F4C-8E3C-B4373B6BB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6" name="Freeform 201">
              <a:extLst>
                <a:ext uri="{FF2B5EF4-FFF2-40B4-BE49-F238E27FC236}">
                  <a16:creationId xmlns="" xmlns:a16="http://schemas.microsoft.com/office/drawing/2014/main" id="{D806CA0F-D39E-1044-8994-B3481BAC5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7" name="AutoShape 202">
              <a:extLst>
                <a:ext uri="{FF2B5EF4-FFF2-40B4-BE49-F238E27FC236}">
                  <a16:creationId xmlns="" xmlns:a16="http://schemas.microsoft.com/office/drawing/2014/main" id="{653E2F84-88DD-4C48-9132-5E9C22D3C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8" name="AutoShape 203">
              <a:extLst>
                <a:ext uri="{FF2B5EF4-FFF2-40B4-BE49-F238E27FC236}">
                  <a16:creationId xmlns="" xmlns:a16="http://schemas.microsoft.com/office/drawing/2014/main" id="{7C1622A3-9F30-FA42-9B80-C8BB00A05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9" name="Oval 204">
              <a:extLst>
                <a:ext uri="{FF2B5EF4-FFF2-40B4-BE49-F238E27FC236}">
                  <a16:creationId xmlns="" xmlns:a16="http://schemas.microsoft.com/office/drawing/2014/main" id="{432A4179-C51B-DE48-94FC-B7412F4DD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0" name="Oval 205">
              <a:extLst>
                <a:ext uri="{FF2B5EF4-FFF2-40B4-BE49-F238E27FC236}">
                  <a16:creationId xmlns="" xmlns:a16="http://schemas.microsoft.com/office/drawing/2014/main" id="{9EF71E96-D069-134D-9318-D85F7FF2C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51" name="Oval 206">
              <a:extLst>
                <a:ext uri="{FF2B5EF4-FFF2-40B4-BE49-F238E27FC236}">
                  <a16:creationId xmlns="" xmlns:a16="http://schemas.microsoft.com/office/drawing/2014/main" id="{3E78A6EB-9CEA-E74E-91AB-439D7171D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Rectangle 207">
              <a:extLst>
                <a:ext uri="{FF2B5EF4-FFF2-40B4-BE49-F238E27FC236}">
                  <a16:creationId xmlns="" xmlns:a16="http://schemas.microsoft.com/office/drawing/2014/main" id="{1A62E052-D07D-6743-8E2D-F67E3E528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61" name="Group 208">
            <a:extLst>
              <a:ext uri="{FF2B5EF4-FFF2-40B4-BE49-F238E27FC236}">
                <a16:creationId xmlns="" xmlns:a16="http://schemas.microsoft.com/office/drawing/2014/main" id="{6A05235C-3E77-6F4F-8ADA-6D04AB8484D1}"/>
              </a:ext>
            </a:extLst>
          </p:cNvPr>
          <p:cNvGrpSpPr>
            <a:grpSpLocks/>
          </p:cNvGrpSpPr>
          <p:nvPr/>
        </p:nvGrpSpPr>
        <p:grpSpPr bwMode="auto">
          <a:xfrm>
            <a:off x="9402667" y="1589358"/>
            <a:ext cx="377825" cy="576263"/>
            <a:chOff x="4140" y="429"/>
            <a:chExt cx="1425" cy="2396"/>
          </a:xfrm>
        </p:grpSpPr>
        <p:sp>
          <p:nvSpPr>
            <p:cNvPr id="362" name="Freeform 209">
              <a:extLst>
                <a:ext uri="{FF2B5EF4-FFF2-40B4-BE49-F238E27FC236}">
                  <a16:creationId xmlns="" xmlns:a16="http://schemas.microsoft.com/office/drawing/2014/main" id="{D166875E-AD19-804C-965F-CDAED7A64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3" name="Rectangle 210">
              <a:extLst>
                <a:ext uri="{FF2B5EF4-FFF2-40B4-BE49-F238E27FC236}">
                  <a16:creationId xmlns="" xmlns:a16="http://schemas.microsoft.com/office/drawing/2014/main" id="{EC5E264D-98A2-B44D-B995-4CB53C25E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4" name="Freeform 211">
              <a:extLst>
                <a:ext uri="{FF2B5EF4-FFF2-40B4-BE49-F238E27FC236}">
                  <a16:creationId xmlns="" xmlns:a16="http://schemas.microsoft.com/office/drawing/2014/main" id="{C1CF933D-FB73-3240-9F1D-5EED49E6A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5" name="Freeform 212">
              <a:extLst>
                <a:ext uri="{FF2B5EF4-FFF2-40B4-BE49-F238E27FC236}">
                  <a16:creationId xmlns="" xmlns:a16="http://schemas.microsoft.com/office/drawing/2014/main" id="{0FC67CB2-6BE1-1847-A437-D99084C5C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6" name="Rectangle 213">
              <a:extLst>
                <a:ext uri="{FF2B5EF4-FFF2-40B4-BE49-F238E27FC236}">
                  <a16:creationId xmlns="" xmlns:a16="http://schemas.microsoft.com/office/drawing/2014/main" id="{14B7D932-BBFC-B74D-816C-440DB3FEB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67" name="Group 214">
              <a:extLst>
                <a:ext uri="{FF2B5EF4-FFF2-40B4-BE49-F238E27FC236}">
                  <a16:creationId xmlns="" xmlns:a16="http://schemas.microsoft.com/office/drawing/2014/main" id="{904783F7-C673-AC48-8DEC-45B791D2E0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92" name="AutoShape 215">
                <a:extLst>
                  <a:ext uri="{FF2B5EF4-FFF2-40B4-BE49-F238E27FC236}">
                    <a16:creationId xmlns="" xmlns:a16="http://schemas.microsoft.com/office/drawing/2014/main" id="{259ABA3E-950D-BF40-AF00-89747854A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93" name="AutoShape 216">
                <a:extLst>
                  <a:ext uri="{FF2B5EF4-FFF2-40B4-BE49-F238E27FC236}">
                    <a16:creationId xmlns="" xmlns:a16="http://schemas.microsoft.com/office/drawing/2014/main" id="{D537C256-5556-E84D-BFD9-801601AF6D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68" name="Rectangle 217">
              <a:extLst>
                <a:ext uri="{FF2B5EF4-FFF2-40B4-BE49-F238E27FC236}">
                  <a16:creationId xmlns="" xmlns:a16="http://schemas.microsoft.com/office/drawing/2014/main" id="{6A16D193-BA00-FA4C-84D3-5F7B5C031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69" name="Group 218">
              <a:extLst>
                <a:ext uri="{FF2B5EF4-FFF2-40B4-BE49-F238E27FC236}">
                  <a16:creationId xmlns="" xmlns:a16="http://schemas.microsoft.com/office/drawing/2014/main" id="{7151F57C-7772-D741-B346-9FD22AFEAC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90" name="AutoShape 219">
                <a:extLst>
                  <a:ext uri="{FF2B5EF4-FFF2-40B4-BE49-F238E27FC236}">
                    <a16:creationId xmlns="" xmlns:a16="http://schemas.microsoft.com/office/drawing/2014/main" id="{28A8406C-AFA4-F94B-A2C4-E4FFB185C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91" name="AutoShape 220">
                <a:extLst>
                  <a:ext uri="{FF2B5EF4-FFF2-40B4-BE49-F238E27FC236}">
                    <a16:creationId xmlns="" xmlns:a16="http://schemas.microsoft.com/office/drawing/2014/main" id="{9A186499-2183-C24F-89D0-ACB1D39A2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70" name="Rectangle 221">
              <a:extLst>
                <a:ext uri="{FF2B5EF4-FFF2-40B4-BE49-F238E27FC236}">
                  <a16:creationId xmlns="" xmlns:a16="http://schemas.microsoft.com/office/drawing/2014/main" id="{6959C99C-8685-CE45-B4A0-BEEBD9CE6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1" name="Rectangle 222">
              <a:extLst>
                <a:ext uri="{FF2B5EF4-FFF2-40B4-BE49-F238E27FC236}">
                  <a16:creationId xmlns="" xmlns:a16="http://schemas.microsoft.com/office/drawing/2014/main" id="{0CEC0CDC-F36A-E147-800E-4BFDDC412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72" name="Group 223">
              <a:extLst>
                <a:ext uri="{FF2B5EF4-FFF2-40B4-BE49-F238E27FC236}">
                  <a16:creationId xmlns="" xmlns:a16="http://schemas.microsoft.com/office/drawing/2014/main" id="{07BF1C14-2C6F-B94F-8289-1C37D6C615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88" name="AutoShape 224">
                <a:extLst>
                  <a:ext uri="{FF2B5EF4-FFF2-40B4-BE49-F238E27FC236}">
                    <a16:creationId xmlns="" xmlns:a16="http://schemas.microsoft.com/office/drawing/2014/main" id="{B660D864-E6AF-2A4B-AF6E-15E67C2461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9" name="AutoShape 225">
                <a:extLst>
                  <a:ext uri="{FF2B5EF4-FFF2-40B4-BE49-F238E27FC236}">
                    <a16:creationId xmlns="" xmlns:a16="http://schemas.microsoft.com/office/drawing/2014/main" id="{A5592FCE-B8EB-CD42-BD69-D7E95DA3E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73" name="Freeform 226">
              <a:extLst>
                <a:ext uri="{FF2B5EF4-FFF2-40B4-BE49-F238E27FC236}">
                  <a16:creationId xmlns="" xmlns:a16="http://schemas.microsoft.com/office/drawing/2014/main" id="{176C9152-AD9C-0043-999D-97BF01B75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74" name="Group 227">
              <a:extLst>
                <a:ext uri="{FF2B5EF4-FFF2-40B4-BE49-F238E27FC236}">
                  <a16:creationId xmlns="" xmlns:a16="http://schemas.microsoft.com/office/drawing/2014/main" id="{DB7553BD-7EEF-1144-A10E-45052E7535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86" name="AutoShape 228">
                <a:extLst>
                  <a:ext uri="{FF2B5EF4-FFF2-40B4-BE49-F238E27FC236}">
                    <a16:creationId xmlns="" xmlns:a16="http://schemas.microsoft.com/office/drawing/2014/main" id="{209B423B-7C84-A444-BC5D-A11FD15670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7" name="AutoShape 229">
                <a:extLst>
                  <a:ext uri="{FF2B5EF4-FFF2-40B4-BE49-F238E27FC236}">
                    <a16:creationId xmlns="" xmlns:a16="http://schemas.microsoft.com/office/drawing/2014/main" id="{5AE73D33-B566-9A49-9DC6-C5469487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75" name="Rectangle 230">
              <a:extLst>
                <a:ext uri="{FF2B5EF4-FFF2-40B4-BE49-F238E27FC236}">
                  <a16:creationId xmlns="" xmlns:a16="http://schemas.microsoft.com/office/drawing/2014/main" id="{F54FB1FA-BA67-4B47-8CD0-DC612A86E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6" name="Freeform 231">
              <a:extLst>
                <a:ext uri="{FF2B5EF4-FFF2-40B4-BE49-F238E27FC236}">
                  <a16:creationId xmlns="" xmlns:a16="http://schemas.microsoft.com/office/drawing/2014/main" id="{A3240397-6B0C-654E-88F1-F3F3AD623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7" name="Freeform 232">
              <a:extLst>
                <a:ext uri="{FF2B5EF4-FFF2-40B4-BE49-F238E27FC236}">
                  <a16:creationId xmlns="" xmlns:a16="http://schemas.microsoft.com/office/drawing/2014/main" id="{1A86C13D-4B43-504E-B61C-E2C654775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8" name="Oval 233">
              <a:extLst>
                <a:ext uri="{FF2B5EF4-FFF2-40B4-BE49-F238E27FC236}">
                  <a16:creationId xmlns="" xmlns:a16="http://schemas.microsoft.com/office/drawing/2014/main" id="{A925E2BE-2521-064E-94A2-F5B3CE2A6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9" name="Freeform 234">
              <a:extLst>
                <a:ext uri="{FF2B5EF4-FFF2-40B4-BE49-F238E27FC236}">
                  <a16:creationId xmlns="" xmlns:a16="http://schemas.microsoft.com/office/drawing/2014/main" id="{D0F8527B-9979-9843-B950-02EEB33AD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0" name="AutoShape 235">
              <a:extLst>
                <a:ext uri="{FF2B5EF4-FFF2-40B4-BE49-F238E27FC236}">
                  <a16:creationId xmlns="" xmlns:a16="http://schemas.microsoft.com/office/drawing/2014/main" id="{01246D65-1D83-514D-96A0-3F53F7E62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1" name="AutoShape 236">
              <a:extLst>
                <a:ext uri="{FF2B5EF4-FFF2-40B4-BE49-F238E27FC236}">
                  <a16:creationId xmlns="" xmlns:a16="http://schemas.microsoft.com/office/drawing/2014/main" id="{EE09E67D-74DE-8E41-B31D-30EBA899E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2" name="Oval 237">
              <a:extLst>
                <a:ext uri="{FF2B5EF4-FFF2-40B4-BE49-F238E27FC236}">
                  <a16:creationId xmlns="" xmlns:a16="http://schemas.microsoft.com/office/drawing/2014/main" id="{1BAA3765-A4A2-D249-B5E6-B37A65069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3" name="Oval 238">
              <a:extLst>
                <a:ext uri="{FF2B5EF4-FFF2-40B4-BE49-F238E27FC236}">
                  <a16:creationId xmlns="" xmlns:a16="http://schemas.microsoft.com/office/drawing/2014/main" id="{B5829A6B-5209-D644-82E1-A9C2A8D9A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84" name="Oval 239">
              <a:extLst>
                <a:ext uri="{FF2B5EF4-FFF2-40B4-BE49-F238E27FC236}">
                  <a16:creationId xmlns="" xmlns:a16="http://schemas.microsoft.com/office/drawing/2014/main" id="{95394ED4-DC3D-F146-9AEE-0FC4AFC88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5" name="Rectangle 240">
              <a:extLst>
                <a:ext uri="{FF2B5EF4-FFF2-40B4-BE49-F238E27FC236}">
                  <a16:creationId xmlns="" xmlns:a16="http://schemas.microsoft.com/office/drawing/2014/main" id="{A039A534-5AD2-354C-8072-85670484B5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4" name="Group 241">
            <a:extLst>
              <a:ext uri="{FF2B5EF4-FFF2-40B4-BE49-F238E27FC236}">
                <a16:creationId xmlns="" xmlns:a16="http://schemas.microsoft.com/office/drawing/2014/main" id="{9BE96710-6956-1941-96D5-89D2082B85BD}"/>
              </a:ext>
            </a:extLst>
          </p:cNvPr>
          <p:cNvGrpSpPr>
            <a:grpSpLocks/>
          </p:cNvGrpSpPr>
          <p:nvPr/>
        </p:nvGrpSpPr>
        <p:grpSpPr bwMode="auto">
          <a:xfrm>
            <a:off x="10012267" y="1741758"/>
            <a:ext cx="377825" cy="576263"/>
            <a:chOff x="4140" y="429"/>
            <a:chExt cx="1425" cy="2396"/>
          </a:xfrm>
        </p:grpSpPr>
        <p:sp>
          <p:nvSpPr>
            <p:cNvPr id="395" name="Freeform 242">
              <a:extLst>
                <a:ext uri="{FF2B5EF4-FFF2-40B4-BE49-F238E27FC236}">
                  <a16:creationId xmlns="" xmlns:a16="http://schemas.microsoft.com/office/drawing/2014/main" id="{98FED06C-86AC-174D-897A-AF88782AB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6" name="Rectangle 243">
              <a:extLst>
                <a:ext uri="{FF2B5EF4-FFF2-40B4-BE49-F238E27FC236}">
                  <a16:creationId xmlns="" xmlns:a16="http://schemas.microsoft.com/office/drawing/2014/main" id="{7BCB3493-2EA3-894F-95D3-4BD9689BC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7" name="Freeform 244">
              <a:extLst>
                <a:ext uri="{FF2B5EF4-FFF2-40B4-BE49-F238E27FC236}">
                  <a16:creationId xmlns="" xmlns:a16="http://schemas.microsoft.com/office/drawing/2014/main" id="{04E3D02B-467F-7F4F-8DC3-9D363101F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8" name="Freeform 245">
              <a:extLst>
                <a:ext uri="{FF2B5EF4-FFF2-40B4-BE49-F238E27FC236}">
                  <a16:creationId xmlns="" xmlns:a16="http://schemas.microsoft.com/office/drawing/2014/main" id="{DA94A9FA-D5B5-214A-8D37-34D4B61F6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9" name="Rectangle 246">
              <a:extLst>
                <a:ext uri="{FF2B5EF4-FFF2-40B4-BE49-F238E27FC236}">
                  <a16:creationId xmlns="" xmlns:a16="http://schemas.microsoft.com/office/drawing/2014/main" id="{50539DB1-8D20-F44A-8958-354C5B49C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0" name="Group 247">
              <a:extLst>
                <a:ext uri="{FF2B5EF4-FFF2-40B4-BE49-F238E27FC236}">
                  <a16:creationId xmlns="" xmlns:a16="http://schemas.microsoft.com/office/drawing/2014/main" id="{ABC4B2B5-E127-B14E-8370-5BCDD85E29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25" name="AutoShape 248">
                <a:extLst>
                  <a:ext uri="{FF2B5EF4-FFF2-40B4-BE49-F238E27FC236}">
                    <a16:creationId xmlns="" xmlns:a16="http://schemas.microsoft.com/office/drawing/2014/main" id="{2544F03E-3822-9142-840A-4600BC4923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6" name="AutoShape 249">
                <a:extLst>
                  <a:ext uri="{FF2B5EF4-FFF2-40B4-BE49-F238E27FC236}">
                    <a16:creationId xmlns="" xmlns:a16="http://schemas.microsoft.com/office/drawing/2014/main" id="{0D6C988D-2CAC-3A4A-8FAC-72B8697E7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1" name="Rectangle 250">
              <a:extLst>
                <a:ext uri="{FF2B5EF4-FFF2-40B4-BE49-F238E27FC236}">
                  <a16:creationId xmlns="" xmlns:a16="http://schemas.microsoft.com/office/drawing/2014/main" id="{FA55D5A2-C0A3-7741-814B-310A28BDD9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2" name="Group 251">
              <a:extLst>
                <a:ext uri="{FF2B5EF4-FFF2-40B4-BE49-F238E27FC236}">
                  <a16:creationId xmlns="" xmlns:a16="http://schemas.microsoft.com/office/drawing/2014/main" id="{DC8A3227-B450-FB4D-852D-DC7E66FF66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23" name="AutoShape 252">
                <a:extLst>
                  <a:ext uri="{FF2B5EF4-FFF2-40B4-BE49-F238E27FC236}">
                    <a16:creationId xmlns="" xmlns:a16="http://schemas.microsoft.com/office/drawing/2014/main" id="{07F021BE-923D-804C-AB1C-CB812D97B7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4" name="AutoShape 253">
                <a:extLst>
                  <a:ext uri="{FF2B5EF4-FFF2-40B4-BE49-F238E27FC236}">
                    <a16:creationId xmlns="" xmlns:a16="http://schemas.microsoft.com/office/drawing/2014/main" id="{3A5C7537-D941-954D-9024-BF32F6D13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3" name="Rectangle 254">
              <a:extLst>
                <a:ext uri="{FF2B5EF4-FFF2-40B4-BE49-F238E27FC236}">
                  <a16:creationId xmlns="" xmlns:a16="http://schemas.microsoft.com/office/drawing/2014/main" id="{855ECB0D-BAD2-724F-8296-56F037E68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4" name="Rectangle 255">
              <a:extLst>
                <a:ext uri="{FF2B5EF4-FFF2-40B4-BE49-F238E27FC236}">
                  <a16:creationId xmlns="" xmlns:a16="http://schemas.microsoft.com/office/drawing/2014/main" id="{6D021B7D-23B8-4545-B682-3F0C4BAB5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5" name="Group 256">
              <a:extLst>
                <a:ext uri="{FF2B5EF4-FFF2-40B4-BE49-F238E27FC236}">
                  <a16:creationId xmlns="" xmlns:a16="http://schemas.microsoft.com/office/drawing/2014/main" id="{431DAF1F-4CC8-1C41-8EEC-05F7D5D789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21" name="AutoShape 257">
                <a:extLst>
                  <a:ext uri="{FF2B5EF4-FFF2-40B4-BE49-F238E27FC236}">
                    <a16:creationId xmlns="" xmlns:a16="http://schemas.microsoft.com/office/drawing/2014/main" id="{18C2CCBA-D707-A24B-A885-97D020E7B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2" name="AutoShape 258">
                <a:extLst>
                  <a:ext uri="{FF2B5EF4-FFF2-40B4-BE49-F238E27FC236}">
                    <a16:creationId xmlns="" xmlns:a16="http://schemas.microsoft.com/office/drawing/2014/main" id="{D7E10C1F-D1F0-7148-A44B-7FEC28811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6" name="Freeform 259">
              <a:extLst>
                <a:ext uri="{FF2B5EF4-FFF2-40B4-BE49-F238E27FC236}">
                  <a16:creationId xmlns="" xmlns:a16="http://schemas.microsoft.com/office/drawing/2014/main" id="{0365C11C-6E47-864E-8122-6C27C34F0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7" name="Group 260">
              <a:extLst>
                <a:ext uri="{FF2B5EF4-FFF2-40B4-BE49-F238E27FC236}">
                  <a16:creationId xmlns="" xmlns:a16="http://schemas.microsoft.com/office/drawing/2014/main" id="{27B41BB0-4231-F248-B65A-1A45AD2C9C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19" name="AutoShape 261">
                <a:extLst>
                  <a:ext uri="{FF2B5EF4-FFF2-40B4-BE49-F238E27FC236}">
                    <a16:creationId xmlns="" xmlns:a16="http://schemas.microsoft.com/office/drawing/2014/main" id="{CEAEF38F-92BA-B54F-82FB-C23A106C0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0" name="AutoShape 262">
                <a:extLst>
                  <a:ext uri="{FF2B5EF4-FFF2-40B4-BE49-F238E27FC236}">
                    <a16:creationId xmlns="" xmlns:a16="http://schemas.microsoft.com/office/drawing/2014/main" id="{77559B45-47D4-F047-A0E1-3FD4F77050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8" name="Rectangle 263">
              <a:extLst>
                <a:ext uri="{FF2B5EF4-FFF2-40B4-BE49-F238E27FC236}">
                  <a16:creationId xmlns="" xmlns:a16="http://schemas.microsoft.com/office/drawing/2014/main" id="{2BB4AB2F-1E19-ED46-91D0-686A5791A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9" name="Freeform 264">
              <a:extLst>
                <a:ext uri="{FF2B5EF4-FFF2-40B4-BE49-F238E27FC236}">
                  <a16:creationId xmlns="" xmlns:a16="http://schemas.microsoft.com/office/drawing/2014/main" id="{EFA4165B-2B89-EA44-AAFD-284DDE325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Freeform 265">
              <a:extLst>
                <a:ext uri="{FF2B5EF4-FFF2-40B4-BE49-F238E27FC236}">
                  <a16:creationId xmlns="" xmlns:a16="http://schemas.microsoft.com/office/drawing/2014/main" id="{BF31806F-E19D-6643-B3AB-FCD244912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1" name="Oval 266">
              <a:extLst>
                <a:ext uri="{FF2B5EF4-FFF2-40B4-BE49-F238E27FC236}">
                  <a16:creationId xmlns="" xmlns:a16="http://schemas.microsoft.com/office/drawing/2014/main" id="{297B65E1-F9B5-1942-BAE5-456457D2A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2" name="Freeform 267">
              <a:extLst>
                <a:ext uri="{FF2B5EF4-FFF2-40B4-BE49-F238E27FC236}">
                  <a16:creationId xmlns="" xmlns:a16="http://schemas.microsoft.com/office/drawing/2014/main" id="{D1451455-90D3-7B4E-9A6C-AC54A2B18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3" name="AutoShape 268">
              <a:extLst>
                <a:ext uri="{FF2B5EF4-FFF2-40B4-BE49-F238E27FC236}">
                  <a16:creationId xmlns="" xmlns:a16="http://schemas.microsoft.com/office/drawing/2014/main" id="{B96820D1-74F4-9A4F-81C3-99D80AA66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4" name="AutoShape 269">
              <a:extLst>
                <a:ext uri="{FF2B5EF4-FFF2-40B4-BE49-F238E27FC236}">
                  <a16:creationId xmlns="" xmlns:a16="http://schemas.microsoft.com/office/drawing/2014/main" id="{24247BD6-F113-7F46-93F5-34E742E7F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5" name="Oval 270">
              <a:extLst>
                <a:ext uri="{FF2B5EF4-FFF2-40B4-BE49-F238E27FC236}">
                  <a16:creationId xmlns="" xmlns:a16="http://schemas.microsoft.com/office/drawing/2014/main" id="{4716773C-A574-8342-86DD-F8046121F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Oval 271">
              <a:extLst>
                <a:ext uri="{FF2B5EF4-FFF2-40B4-BE49-F238E27FC236}">
                  <a16:creationId xmlns="" xmlns:a16="http://schemas.microsoft.com/office/drawing/2014/main" id="{9F959D50-71EC-0F46-8ED3-4FE4C63D6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17" name="Oval 272">
              <a:extLst>
                <a:ext uri="{FF2B5EF4-FFF2-40B4-BE49-F238E27FC236}">
                  <a16:creationId xmlns="" xmlns:a16="http://schemas.microsoft.com/office/drawing/2014/main" id="{E6997777-676B-9145-9B53-650C59909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273">
              <a:extLst>
                <a:ext uri="{FF2B5EF4-FFF2-40B4-BE49-F238E27FC236}">
                  <a16:creationId xmlns="" xmlns:a16="http://schemas.microsoft.com/office/drawing/2014/main" id="{80128537-C0E9-B945-A472-82EC596F1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27" name="Group 274">
            <a:extLst>
              <a:ext uri="{FF2B5EF4-FFF2-40B4-BE49-F238E27FC236}">
                <a16:creationId xmlns="" xmlns:a16="http://schemas.microsoft.com/office/drawing/2014/main" id="{637BEA6D-6926-F241-A7B7-63FD120295AA}"/>
              </a:ext>
            </a:extLst>
          </p:cNvPr>
          <p:cNvGrpSpPr>
            <a:grpSpLocks/>
          </p:cNvGrpSpPr>
          <p:nvPr/>
        </p:nvGrpSpPr>
        <p:grpSpPr bwMode="auto">
          <a:xfrm>
            <a:off x="10340880" y="2687908"/>
            <a:ext cx="377825" cy="576263"/>
            <a:chOff x="4140" y="429"/>
            <a:chExt cx="1425" cy="2396"/>
          </a:xfrm>
        </p:grpSpPr>
        <p:sp>
          <p:nvSpPr>
            <p:cNvPr id="428" name="Freeform 275">
              <a:extLst>
                <a:ext uri="{FF2B5EF4-FFF2-40B4-BE49-F238E27FC236}">
                  <a16:creationId xmlns="" xmlns:a16="http://schemas.microsoft.com/office/drawing/2014/main" id="{B73B5122-7AC1-A541-A7CB-7C92E34FE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9" name="Rectangle 276">
              <a:extLst>
                <a:ext uri="{FF2B5EF4-FFF2-40B4-BE49-F238E27FC236}">
                  <a16:creationId xmlns="" xmlns:a16="http://schemas.microsoft.com/office/drawing/2014/main" id="{618AFC31-125F-CC41-8835-357B8CF40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0" name="Freeform 277">
              <a:extLst>
                <a:ext uri="{FF2B5EF4-FFF2-40B4-BE49-F238E27FC236}">
                  <a16:creationId xmlns="" xmlns:a16="http://schemas.microsoft.com/office/drawing/2014/main" id="{BA586EC9-AFB5-864C-A8D5-50566D382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1" name="Freeform 278">
              <a:extLst>
                <a:ext uri="{FF2B5EF4-FFF2-40B4-BE49-F238E27FC236}">
                  <a16:creationId xmlns="" xmlns:a16="http://schemas.microsoft.com/office/drawing/2014/main" id="{988FA82D-26DD-2446-871B-4FBCD5FE6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2" name="Rectangle 279">
              <a:extLst>
                <a:ext uri="{FF2B5EF4-FFF2-40B4-BE49-F238E27FC236}">
                  <a16:creationId xmlns="" xmlns:a16="http://schemas.microsoft.com/office/drawing/2014/main" id="{E4B9CCE7-0279-6143-BB4D-1198F3326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33" name="Group 280">
              <a:extLst>
                <a:ext uri="{FF2B5EF4-FFF2-40B4-BE49-F238E27FC236}">
                  <a16:creationId xmlns="" xmlns:a16="http://schemas.microsoft.com/office/drawing/2014/main" id="{2924B866-539E-1244-B043-D51911A295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8" name="AutoShape 281">
                <a:extLst>
                  <a:ext uri="{FF2B5EF4-FFF2-40B4-BE49-F238E27FC236}">
                    <a16:creationId xmlns="" xmlns:a16="http://schemas.microsoft.com/office/drawing/2014/main" id="{BDE3646A-4204-5046-942C-15C1653380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9" name="AutoShape 282">
                <a:extLst>
                  <a:ext uri="{FF2B5EF4-FFF2-40B4-BE49-F238E27FC236}">
                    <a16:creationId xmlns="" xmlns:a16="http://schemas.microsoft.com/office/drawing/2014/main" id="{6DE9F0CF-D5ED-704E-8142-3345FC3BBC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34" name="Rectangle 283">
              <a:extLst>
                <a:ext uri="{FF2B5EF4-FFF2-40B4-BE49-F238E27FC236}">
                  <a16:creationId xmlns="" xmlns:a16="http://schemas.microsoft.com/office/drawing/2014/main" id="{657D3494-75CD-034E-9543-256927444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35" name="Group 284">
              <a:extLst>
                <a:ext uri="{FF2B5EF4-FFF2-40B4-BE49-F238E27FC236}">
                  <a16:creationId xmlns="" xmlns:a16="http://schemas.microsoft.com/office/drawing/2014/main" id="{3B21D6B8-9A13-CB4D-A567-07369736D7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56" name="AutoShape 285">
                <a:extLst>
                  <a:ext uri="{FF2B5EF4-FFF2-40B4-BE49-F238E27FC236}">
                    <a16:creationId xmlns="" xmlns:a16="http://schemas.microsoft.com/office/drawing/2014/main" id="{6F0CB466-469D-3F45-BE66-39F561D609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7" name="AutoShape 286">
                <a:extLst>
                  <a:ext uri="{FF2B5EF4-FFF2-40B4-BE49-F238E27FC236}">
                    <a16:creationId xmlns="" xmlns:a16="http://schemas.microsoft.com/office/drawing/2014/main" id="{29D719D4-E1C6-604A-8870-549D67683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36" name="Rectangle 287">
              <a:extLst>
                <a:ext uri="{FF2B5EF4-FFF2-40B4-BE49-F238E27FC236}">
                  <a16:creationId xmlns="" xmlns:a16="http://schemas.microsoft.com/office/drawing/2014/main" id="{0D71907F-6787-7144-A19B-418733EE1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7" name="Rectangle 288">
              <a:extLst>
                <a:ext uri="{FF2B5EF4-FFF2-40B4-BE49-F238E27FC236}">
                  <a16:creationId xmlns="" xmlns:a16="http://schemas.microsoft.com/office/drawing/2014/main" id="{35AED19C-A1F1-AC46-914C-8F5D6F4BC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38" name="Group 289">
              <a:extLst>
                <a:ext uri="{FF2B5EF4-FFF2-40B4-BE49-F238E27FC236}">
                  <a16:creationId xmlns="" xmlns:a16="http://schemas.microsoft.com/office/drawing/2014/main" id="{45D31D32-5A14-5742-954A-BA17509AC6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54" name="AutoShape 290">
                <a:extLst>
                  <a:ext uri="{FF2B5EF4-FFF2-40B4-BE49-F238E27FC236}">
                    <a16:creationId xmlns="" xmlns:a16="http://schemas.microsoft.com/office/drawing/2014/main" id="{FBB57FC3-B7A2-A541-9EC0-D57A59BBE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5" name="AutoShape 291">
                <a:extLst>
                  <a:ext uri="{FF2B5EF4-FFF2-40B4-BE49-F238E27FC236}">
                    <a16:creationId xmlns="" xmlns:a16="http://schemas.microsoft.com/office/drawing/2014/main" id="{52BE3087-7497-914D-B468-02CDAA58D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39" name="Freeform 292">
              <a:extLst>
                <a:ext uri="{FF2B5EF4-FFF2-40B4-BE49-F238E27FC236}">
                  <a16:creationId xmlns="" xmlns:a16="http://schemas.microsoft.com/office/drawing/2014/main" id="{5070ED80-559E-4540-964B-D73009E42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40" name="Group 293">
              <a:extLst>
                <a:ext uri="{FF2B5EF4-FFF2-40B4-BE49-F238E27FC236}">
                  <a16:creationId xmlns="" xmlns:a16="http://schemas.microsoft.com/office/drawing/2014/main" id="{30993F73-047D-CD47-96E3-F759940430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52" name="AutoShape 294">
                <a:extLst>
                  <a:ext uri="{FF2B5EF4-FFF2-40B4-BE49-F238E27FC236}">
                    <a16:creationId xmlns="" xmlns:a16="http://schemas.microsoft.com/office/drawing/2014/main" id="{F253CC19-7627-6043-A479-C0AADFD1B0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3" name="AutoShape 295">
                <a:extLst>
                  <a:ext uri="{FF2B5EF4-FFF2-40B4-BE49-F238E27FC236}">
                    <a16:creationId xmlns="" xmlns:a16="http://schemas.microsoft.com/office/drawing/2014/main" id="{9818C9E1-67F5-5D42-8D8A-BFA5671949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41" name="Rectangle 296">
              <a:extLst>
                <a:ext uri="{FF2B5EF4-FFF2-40B4-BE49-F238E27FC236}">
                  <a16:creationId xmlns="" xmlns:a16="http://schemas.microsoft.com/office/drawing/2014/main" id="{D263AAA2-92D9-9A4A-9D5F-0CEC89CD0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2" name="Freeform 297">
              <a:extLst>
                <a:ext uri="{FF2B5EF4-FFF2-40B4-BE49-F238E27FC236}">
                  <a16:creationId xmlns="" xmlns:a16="http://schemas.microsoft.com/office/drawing/2014/main" id="{51AD4C3A-6939-3B47-91CC-E1A0D3A3E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3" name="Freeform 298">
              <a:extLst>
                <a:ext uri="{FF2B5EF4-FFF2-40B4-BE49-F238E27FC236}">
                  <a16:creationId xmlns="" xmlns:a16="http://schemas.microsoft.com/office/drawing/2014/main" id="{023E9D5F-D41C-8A48-B73A-4E4F43755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4" name="Oval 299">
              <a:extLst>
                <a:ext uri="{FF2B5EF4-FFF2-40B4-BE49-F238E27FC236}">
                  <a16:creationId xmlns="" xmlns:a16="http://schemas.microsoft.com/office/drawing/2014/main" id="{C4126737-BE73-B444-BC40-5B679E6E1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5" name="Freeform 300">
              <a:extLst>
                <a:ext uri="{FF2B5EF4-FFF2-40B4-BE49-F238E27FC236}">
                  <a16:creationId xmlns="" xmlns:a16="http://schemas.microsoft.com/office/drawing/2014/main" id="{567B6CFD-A1A1-094D-8F7C-5A9EF1AB0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6" name="AutoShape 301">
              <a:extLst>
                <a:ext uri="{FF2B5EF4-FFF2-40B4-BE49-F238E27FC236}">
                  <a16:creationId xmlns="" xmlns:a16="http://schemas.microsoft.com/office/drawing/2014/main" id="{3B7B7519-C492-8348-B873-C01A2103E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7" name="AutoShape 302">
              <a:extLst>
                <a:ext uri="{FF2B5EF4-FFF2-40B4-BE49-F238E27FC236}">
                  <a16:creationId xmlns="" xmlns:a16="http://schemas.microsoft.com/office/drawing/2014/main" id="{0AEDB1EF-7012-ED44-8FBC-F1B714A63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8" name="Oval 303">
              <a:extLst>
                <a:ext uri="{FF2B5EF4-FFF2-40B4-BE49-F238E27FC236}">
                  <a16:creationId xmlns="" xmlns:a16="http://schemas.microsoft.com/office/drawing/2014/main" id="{BA640DBB-C29F-A54E-BE9A-180B14269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9" name="Oval 304">
              <a:extLst>
                <a:ext uri="{FF2B5EF4-FFF2-40B4-BE49-F238E27FC236}">
                  <a16:creationId xmlns="" xmlns:a16="http://schemas.microsoft.com/office/drawing/2014/main" id="{2F7F78D4-9C68-A84C-8801-9C057B8C1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50" name="Oval 305">
              <a:extLst>
                <a:ext uri="{FF2B5EF4-FFF2-40B4-BE49-F238E27FC236}">
                  <a16:creationId xmlns="" xmlns:a16="http://schemas.microsoft.com/office/drawing/2014/main" id="{3D213A7E-B9E9-694B-8ED3-47609E49D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1" name="Rectangle 306">
              <a:extLst>
                <a:ext uri="{FF2B5EF4-FFF2-40B4-BE49-F238E27FC236}">
                  <a16:creationId xmlns="" xmlns:a16="http://schemas.microsoft.com/office/drawing/2014/main" id="{4F8B5B78-3482-8142-BC2B-1825AA302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93" name="Group 340">
            <a:extLst>
              <a:ext uri="{FF2B5EF4-FFF2-40B4-BE49-F238E27FC236}">
                <a16:creationId xmlns="" xmlns:a16="http://schemas.microsoft.com/office/drawing/2014/main" id="{3B951C82-D444-224D-9348-99C19D9166DC}"/>
              </a:ext>
            </a:extLst>
          </p:cNvPr>
          <p:cNvGrpSpPr>
            <a:grpSpLocks/>
          </p:cNvGrpSpPr>
          <p:nvPr/>
        </p:nvGrpSpPr>
        <p:grpSpPr bwMode="auto">
          <a:xfrm>
            <a:off x="8396192" y="5170758"/>
            <a:ext cx="525463" cy="557213"/>
            <a:chOff x="-44" y="1473"/>
            <a:chExt cx="981" cy="1105"/>
          </a:xfrm>
        </p:grpSpPr>
        <p:pic>
          <p:nvPicPr>
            <p:cNvPr id="494" name="Picture 341" descr="desktop_computer_stylized_medium">
              <a:extLst>
                <a:ext uri="{FF2B5EF4-FFF2-40B4-BE49-F238E27FC236}">
                  <a16:creationId xmlns="" xmlns:a16="http://schemas.microsoft.com/office/drawing/2014/main" id="{A2EB07C0-0A48-8944-B12C-316C163FF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342">
              <a:extLst>
                <a:ext uri="{FF2B5EF4-FFF2-40B4-BE49-F238E27FC236}">
                  <a16:creationId xmlns="" xmlns:a16="http://schemas.microsoft.com/office/drawing/2014/main" id="{2E93558C-0361-464A-9337-3AA86EC1D4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96" name="Group 343">
            <a:extLst>
              <a:ext uri="{FF2B5EF4-FFF2-40B4-BE49-F238E27FC236}">
                <a16:creationId xmlns="" xmlns:a16="http://schemas.microsoft.com/office/drawing/2014/main" id="{B96E9301-59D5-4D4B-95C3-D8F5D00E370A}"/>
              </a:ext>
            </a:extLst>
          </p:cNvPr>
          <p:cNvGrpSpPr>
            <a:grpSpLocks/>
          </p:cNvGrpSpPr>
          <p:nvPr/>
        </p:nvGrpSpPr>
        <p:grpSpPr bwMode="auto">
          <a:xfrm>
            <a:off x="8920067" y="5159646"/>
            <a:ext cx="525463" cy="557212"/>
            <a:chOff x="-44" y="1473"/>
            <a:chExt cx="981" cy="1105"/>
          </a:xfrm>
        </p:grpSpPr>
        <p:pic>
          <p:nvPicPr>
            <p:cNvPr id="497" name="Picture 344" descr="desktop_computer_stylized_medium">
              <a:extLst>
                <a:ext uri="{FF2B5EF4-FFF2-40B4-BE49-F238E27FC236}">
                  <a16:creationId xmlns="" xmlns:a16="http://schemas.microsoft.com/office/drawing/2014/main" id="{A8402C6A-6509-0642-B84E-51B8097E1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8" name="Freeform 345">
              <a:extLst>
                <a:ext uri="{FF2B5EF4-FFF2-40B4-BE49-F238E27FC236}">
                  <a16:creationId xmlns="" xmlns:a16="http://schemas.microsoft.com/office/drawing/2014/main" id="{6E7E5B0F-1FE1-6A4B-BCDC-96E210FCE5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502" name="Group 501">
            <a:extLst>
              <a:ext uri="{FF2B5EF4-FFF2-40B4-BE49-F238E27FC236}">
                <a16:creationId xmlns="" xmlns:a16="http://schemas.microsoft.com/office/drawing/2014/main" id="{B2C32989-94BE-1349-908C-1DF72CEEA243}"/>
              </a:ext>
            </a:extLst>
          </p:cNvPr>
          <p:cNvGrpSpPr/>
          <p:nvPr/>
        </p:nvGrpSpPr>
        <p:grpSpPr>
          <a:xfrm>
            <a:off x="8967576" y="4437217"/>
            <a:ext cx="889089" cy="466491"/>
            <a:chOff x="7493876" y="2774731"/>
            <a:chExt cx="1481958" cy="894622"/>
          </a:xfrm>
        </p:grpSpPr>
        <p:sp>
          <p:nvSpPr>
            <p:cNvPr id="511" name="Freeform 510">
              <a:extLst>
                <a:ext uri="{FF2B5EF4-FFF2-40B4-BE49-F238E27FC236}">
                  <a16:creationId xmlns="" xmlns:a16="http://schemas.microsoft.com/office/drawing/2014/main" id="{C2991A41-3005-6140-8488-3B5A28439BE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12" name="Oval 511">
              <a:extLst>
                <a:ext uri="{FF2B5EF4-FFF2-40B4-BE49-F238E27FC236}">
                  <a16:creationId xmlns="" xmlns:a16="http://schemas.microsoft.com/office/drawing/2014/main" id="{49B8AB88-8810-704D-9300-A83DE18C86C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13" name="Group 512">
              <a:extLst>
                <a:ext uri="{FF2B5EF4-FFF2-40B4-BE49-F238E27FC236}">
                  <a16:creationId xmlns="" xmlns:a16="http://schemas.microsoft.com/office/drawing/2014/main" id="{9DCFAF85-9D5F-BD4E-92DB-E7931A4466B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14" name="Freeform 513">
                <a:extLst>
                  <a:ext uri="{FF2B5EF4-FFF2-40B4-BE49-F238E27FC236}">
                    <a16:creationId xmlns="" xmlns:a16="http://schemas.microsoft.com/office/drawing/2014/main" id="{EB001B67-F654-CF4C-934D-354F339EBA6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5" name="Freeform 514">
                <a:extLst>
                  <a:ext uri="{FF2B5EF4-FFF2-40B4-BE49-F238E27FC236}">
                    <a16:creationId xmlns="" xmlns:a16="http://schemas.microsoft.com/office/drawing/2014/main" id="{C0D4D273-34F9-9640-8CF6-6EF497AEF3E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6" name="Freeform 515">
                <a:extLst>
                  <a:ext uri="{FF2B5EF4-FFF2-40B4-BE49-F238E27FC236}">
                    <a16:creationId xmlns="" xmlns:a16="http://schemas.microsoft.com/office/drawing/2014/main" id="{14D9297A-8D94-304C-9142-46F6B69902F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7" name="Freeform 516">
                <a:extLst>
                  <a:ext uri="{FF2B5EF4-FFF2-40B4-BE49-F238E27FC236}">
                    <a16:creationId xmlns="" xmlns:a16="http://schemas.microsoft.com/office/drawing/2014/main" id="{18D26BD9-84B6-C74F-8936-105C5777BBC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21" name="Group 520">
            <a:extLst>
              <a:ext uri="{FF2B5EF4-FFF2-40B4-BE49-F238E27FC236}">
                <a16:creationId xmlns="" xmlns:a16="http://schemas.microsoft.com/office/drawing/2014/main" id="{8E1A0307-E695-FC42-983B-9915B98768EC}"/>
              </a:ext>
            </a:extLst>
          </p:cNvPr>
          <p:cNvGrpSpPr/>
          <p:nvPr/>
        </p:nvGrpSpPr>
        <p:grpSpPr>
          <a:xfrm>
            <a:off x="8988913" y="3095664"/>
            <a:ext cx="889089" cy="466491"/>
            <a:chOff x="7493876" y="2774731"/>
            <a:chExt cx="1481958" cy="894622"/>
          </a:xfrm>
        </p:grpSpPr>
        <p:sp>
          <p:nvSpPr>
            <p:cNvPr id="522" name="Freeform 521">
              <a:extLst>
                <a:ext uri="{FF2B5EF4-FFF2-40B4-BE49-F238E27FC236}">
                  <a16:creationId xmlns="" xmlns:a16="http://schemas.microsoft.com/office/drawing/2014/main" id="{DC9856E7-1969-524C-8F21-65D77697BD0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23" name="Oval 522">
              <a:extLst>
                <a:ext uri="{FF2B5EF4-FFF2-40B4-BE49-F238E27FC236}">
                  <a16:creationId xmlns="" xmlns:a16="http://schemas.microsoft.com/office/drawing/2014/main" id="{FFDA8F93-2C48-6A4A-9D27-9AECFC5B94B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24" name="Group 523">
              <a:extLst>
                <a:ext uri="{FF2B5EF4-FFF2-40B4-BE49-F238E27FC236}">
                  <a16:creationId xmlns="" xmlns:a16="http://schemas.microsoft.com/office/drawing/2014/main" id="{C7EC4B67-EB13-E647-A5CD-E91C5D1F409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25" name="Freeform 524">
                <a:extLst>
                  <a:ext uri="{FF2B5EF4-FFF2-40B4-BE49-F238E27FC236}">
                    <a16:creationId xmlns="" xmlns:a16="http://schemas.microsoft.com/office/drawing/2014/main" id="{6145C3A8-D719-B744-9DC6-51E7FB72118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6" name="Freeform 525">
                <a:extLst>
                  <a:ext uri="{FF2B5EF4-FFF2-40B4-BE49-F238E27FC236}">
                    <a16:creationId xmlns="" xmlns:a16="http://schemas.microsoft.com/office/drawing/2014/main" id="{92F9C394-34C8-3D42-ACE0-014520ED0D5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7" name="Freeform 526">
                <a:extLst>
                  <a:ext uri="{FF2B5EF4-FFF2-40B4-BE49-F238E27FC236}">
                    <a16:creationId xmlns="" xmlns:a16="http://schemas.microsoft.com/office/drawing/2014/main" id="{3E34F096-DAE4-6D4F-9026-F07CB5FB9F7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8" name="Freeform 527">
                <a:extLst>
                  <a:ext uri="{FF2B5EF4-FFF2-40B4-BE49-F238E27FC236}">
                    <a16:creationId xmlns="" xmlns:a16="http://schemas.microsoft.com/office/drawing/2014/main" id="{3D175E3D-A4A7-3F4E-8C6B-A59321AD72E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530" name="Rectangle 4">
            <a:extLst>
              <a:ext uri="{FF2B5EF4-FFF2-40B4-BE49-F238E27FC236}">
                <a16:creationId xmlns="" xmlns:a16="http://schemas.microsoft.com/office/drawing/2014/main" id="{0F198874-EC24-3849-8C53-D24368598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724" y="1362307"/>
            <a:ext cx="6123957" cy="251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Scenario: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access link rate: 1.54 Mbps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RTT from institutional router to server: 2 sec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web object size: 100K bits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average request rate from browsers to origin servers: 15/sec</a:t>
            </a:r>
          </a:p>
          <a:p>
            <a:pPr marL="800100" marR="0" lvl="1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avg data rate to browsers: 1.50 Mbps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2FF3AF6D-4CBE-BE4A-AF26-B6F34DC9EF33}"/>
              </a:ext>
            </a:extLst>
          </p:cNvPr>
          <p:cNvGrpSpPr/>
          <p:nvPr/>
        </p:nvGrpSpPr>
        <p:grpSpPr>
          <a:xfrm>
            <a:off x="3269205" y="1370475"/>
            <a:ext cx="7974440" cy="2642996"/>
            <a:chOff x="3269205" y="1370475"/>
            <a:chExt cx="7974440" cy="2642996"/>
          </a:xfrm>
        </p:grpSpPr>
        <p:grpSp>
          <p:nvGrpSpPr>
            <p:cNvPr id="214" name="Group 213">
              <a:extLst>
                <a:ext uri="{FF2B5EF4-FFF2-40B4-BE49-F238E27FC236}">
                  <a16:creationId xmlns="" xmlns:a16="http://schemas.microsoft.com/office/drawing/2014/main" id="{9AFA7B76-427C-134D-90BC-D4693AEF2136}"/>
                </a:ext>
              </a:extLst>
            </p:cNvPr>
            <p:cNvGrpSpPr/>
            <p:nvPr/>
          </p:nvGrpSpPr>
          <p:grpSpPr>
            <a:xfrm>
              <a:off x="3269205" y="1370475"/>
              <a:ext cx="2248984" cy="736408"/>
              <a:chOff x="4785771" y="3827302"/>
              <a:chExt cx="2248984" cy="736408"/>
            </a:xfrm>
          </p:grpSpPr>
          <p:sp>
            <p:nvSpPr>
              <p:cNvPr id="215" name="Text Box 52">
                <a:extLst>
                  <a:ext uri="{FF2B5EF4-FFF2-40B4-BE49-F238E27FC236}">
                    <a16:creationId xmlns="" xmlns:a16="http://schemas.microsoft.com/office/drawing/2014/main" id="{D9BA6C4C-0CF0-8742-ACB2-5841143818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49268" y="3827302"/>
                <a:ext cx="1585487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rPr>
                  <a:t>154 Mbps</a:t>
                </a:r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="" xmlns:a16="http://schemas.microsoft.com/office/drawing/2014/main" id="{1FA396C6-E0DB-E54B-9564-C46EF025F0E3}"/>
                  </a:ext>
                </a:extLst>
              </p:cNvPr>
              <p:cNvSpPr/>
              <p:nvPr/>
            </p:nvSpPr>
            <p:spPr>
              <a:xfrm>
                <a:off x="4785771" y="4223523"/>
                <a:ext cx="611420" cy="340187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7" name="Line 51">
                <a:extLst>
                  <a:ext uri="{FF2B5EF4-FFF2-40B4-BE49-F238E27FC236}">
                    <a16:creationId xmlns="" xmlns:a16="http://schemas.microsoft.com/office/drawing/2014/main" id="{5DC119B0-D3C1-9741-8399-6E949D9619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28478" y="4140660"/>
                <a:ext cx="680225" cy="423048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="" xmlns:a16="http://schemas.microsoft.com/office/drawing/2014/main" id="{43EB18F1-EB9B-AB4E-9315-D47FB051A2D9}"/>
                </a:ext>
              </a:extLst>
            </p:cNvPr>
            <p:cNvGrpSpPr/>
            <p:nvPr/>
          </p:nvGrpSpPr>
          <p:grpSpPr>
            <a:xfrm>
              <a:off x="9113107" y="3496571"/>
              <a:ext cx="2130538" cy="516900"/>
              <a:chOff x="4352719" y="3567941"/>
              <a:chExt cx="2130538" cy="516900"/>
            </a:xfrm>
          </p:grpSpPr>
          <p:sp>
            <p:nvSpPr>
              <p:cNvPr id="219" name="Text Box 52">
                <a:extLst>
                  <a:ext uri="{FF2B5EF4-FFF2-40B4-BE49-F238E27FC236}">
                    <a16:creationId xmlns="" xmlns:a16="http://schemas.microsoft.com/office/drawing/2014/main" id="{414BD24A-A827-744B-8CF6-F9EAA2D920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97770" y="3567941"/>
                <a:ext cx="1585487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rPr>
                  <a:t>154 Mbps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="" xmlns:a16="http://schemas.microsoft.com/office/drawing/2014/main" id="{C3E3E743-58A9-D543-ABF2-E8D950F0D5C4}"/>
                  </a:ext>
                </a:extLst>
              </p:cNvPr>
              <p:cNvSpPr/>
              <p:nvPr/>
            </p:nvSpPr>
            <p:spPr>
              <a:xfrm>
                <a:off x="4352719" y="3822059"/>
                <a:ext cx="527164" cy="262782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1" name="Line 51">
                <a:extLst>
                  <a:ext uri="{FF2B5EF4-FFF2-40B4-BE49-F238E27FC236}">
                    <a16:creationId xmlns="" xmlns:a16="http://schemas.microsoft.com/office/drawing/2014/main" id="{C012F3C8-BFC0-0C46-8D2D-992B1C38C6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59229" y="3805441"/>
                <a:ext cx="554004" cy="237118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22" name="Group 221">
            <a:extLst>
              <a:ext uri="{FF2B5EF4-FFF2-40B4-BE49-F238E27FC236}">
                <a16:creationId xmlns="" xmlns:a16="http://schemas.microsoft.com/office/drawing/2014/main" id="{173CBB2E-654A-474B-8238-296B81F89068}"/>
              </a:ext>
            </a:extLst>
          </p:cNvPr>
          <p:cNvGrpSpPr/>
          <p:nvPr/>
        </p:nvGrpSpPr>
        <p:grpSpPr>
          <a:xfrm>
            <a:off x="4067394" y="4387359"/>
            <a:ext cx="2583033" cy="461665"/>
            <a:chOff x="4114801" y="3880785"/>
            <a:chExt cx="2583033" cy="461665"/>
          </a:xfrm>
        </p:grpSpPr>
        <p:sp>
          <p:nvSpPr>
            <p:cNvPr id="223" name="Text Box 52">
              <a:extLst>
                <a:ext uri="{FF2B5EF4-FFF2-40B4-BE49-F238E27FC236}">
                  <a16:creationId xmlns="" xmlns:a16="http://schemas.microsoft.com/office/drawing/2014/main" id="{FA193B58-E942-8A47-9F5D-3A2B58608D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12347" y="3880785"/>
              <a:ext cx="158548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.0097</a:t>
              </a: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="" xmlns:a16="http://schemas.microsoft.com/office/drawing/2014/main" id="{84682AEF-F684-9F45-A3DA-FEDE9ED18429}"/>
                </a:ext>
              </a:extLst>
            </p:cNvPr>
            <p:cNvSpPr/>
            <p:nvPr/>
          </p:nvSpPr>
          <p:spPr>
            <a:xfrm>
              <a:off x="4114801" y="3955100"/>
              <a:ext cx="498412" cy="340187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5" name="Line 51">
              <a:extLst>
                <a:ext uri="{FF2B5EF4-FFF2-40B4-BE49-F238E27FC236}">
                  <a16:creationId xmlns="" xmlns:a16="http://schemas.microsoft.com/office/drawing/2014/main" id="{8F3A165F-08A0-9D4B-B82D-B603502A13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4070" y="4117024"/>
              <a:ext cx="936703" cy="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26" name="Group 225">
            <a:extLst>
              <a:ext uri="{FF2B5EF4-FFF2-40B4-BE49-F238E27FC236}">
                <a16:creationId xmlns="" xmlns:a16="http://schemas.microsoft.com/office/drawing/2014/main" id="{598125F6-3C0E-B64C-9CC2-9EFB4DA6980E}"/>
              </a:ext>
            </a:extLst>
          </p:cNvPr>
          <p:cNvGrpSpPr/>
          <p:nvPr/>
        </p:nvGrpSpPr>
        <p:grpSpPr>
          <a:xfrm>
            <a:off x="4351868" y="5927346"/>
            <a:ext cx="3101886" cy="698305"/>
            <a:chOff x="3557204" y="3415545"/>
            <a:chExt cx="3101886" cy="698305"/>
          </a:xfrm>
        </p:grpSpPr>
        <p:sp>
          <p:nvSpPr>
            <p:cNvPr id="227" name="Text Box 52">
              <a:extLst>
                <a:ext uri="{FF2B5EF4-FFF2-40B4-BE49-F238E27FC236}">
                  <a16:creationId xmlns="" xmlns:a16="http://schemas.microsoft.com/office/drawing/2014/main" id="{5B815C0E-E9AF-964A-AB0C-F8220D77B6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5973" y="3652185"/>
              <a:ext cx="110311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msecs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="" xmlns:a16="http://schemas.microsoft.com/office/drawing/2014/main" id="{4EE7EB05-EB77-DA46-8D82-2C1B89B59FCD}"/>
                </a:ext>
              </a:extLst>
            </p:cNvPr>
            <p:cNvSpPr/>
            <p:nvPr/>
          </p:nvSpPr>
          <p:spPr>
            <a:xfrm>
              <a:off x="3557204" y="3415545"/>
              <a:ext cx="1041334" cy="337988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9" name="Line 51">
              <a:extLst>
                <a:ext uri="{FF2B5EF4-FFF2-40B4-BE49-F238E27FC236}">
                  <a16:creationId xmlns="" xmlns:a16="http://schemas.microsoft.com/office/drawing/2014/main" id="{45B58613-BF72-9847-A603-92F5F10A9D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62316" y="3504654"/>
              <a:ext cx="1983056" cy="46166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30" name="Text Box 83">
            <a:extLst>
              <a:ext uri="{FF2B5EF4-FFF2-40B4-BE49-F238E27FC236}">
                <a16:creationId xmlns="" xmlns:a16="http://schemas.microsoft.com/office/drawing/2014/main" id="{3A71517F-2630-E14F-B4A5-B7AD1A333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724" y="6212256"/>
            <a:ext cx="45657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Cost: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faster access link (expensive!)</a:t>
            </a:r>
          </a:p>
        </p:txBody>
      </p:sp>
      <p:sp>
        <p:nvSpPr>
          <p:cNvPr id="231" name="Slide Number Placeholder 2">
            <a:extLst>
              <a:ext uri="{FF2B5EF4-FFF2-40B4-BE49-F238E27FC236}">
                <a16:creationId xmlns="" xmlns:a16="http://schemas.microsoft.com/office/drawing/2014/main" id="{FF0ECF32-52FF-7941-8B38-AE471D68A4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93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Rectangle 4">
            <a:extLst>
              <a:ext uri="{FF2B5EF4-FFF2-40B4-BE49-F238E27FC236}">
                <a16:creationId xmlns="" xmlns:a16="http://schemas.microsoft.com/office/drawing/2014/main" id="{3F40E6FA-56EE-4440-AD4E-B2DDBBC69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868" y="4719957"/>
            <a:ext cx="6361287" cy="2302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45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Performance: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LAN utilization: .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?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access link utilization =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?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average end-end delay  =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?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/>
          </a:bodyPr>
          <a:lstStyle/>
          <a:p>
            <a:r>
              <a:rPr lang="en-US" sz="4400" dirty="0">
                <a:ea typeface="ＭＳ Ｐゴシック" panose="020B0600070205080204" pitchFamily="34" charset="-128"/>
              </a:rPr>
              <a:t>Option 2: install a web cache</a:t>
            </a:r>
            <a:endParaRPr lang="en-US" sz="4400" dirty="0"/>
          </a:p>
        </p:txBody>
      </p:sp>
      <p:sp>
        <p:nvSpPr>
          <p:cNvPr id="254" name="Line 2">
            <a:extLst>
              <a:ext uri="{FF2B5EF4-FFF2-40B4-BE49-F238E27FC236}">
                <a16:creationId xmlns="" xmlns:a16="http://schemas.microsoft.com/office/drawing/2014/main" id="{774FD470-E109-844C-8A9E-6F5E6FD1EF6D}"/>
              </a:ext>
            </a:extLst>
          </p:cNvPr>
          <p:cNvSpPr>
            <a:spLocks noChangeShapeType="1"/>
          </p:cNvSpPr>
          <p:nvPr/>
        </p:nvSpPr>
        <p:spPr bwMode="auto">
          <a:xfrm>
            <a:off x="8083455" y="2487883"/>
            <a:ext cx="285750" cy="11430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5" name="Text Box 50">
            <a:extLst>
              <a:ext uri="{FF2B5EF4-FFF2-40B4-BE49-F238E27FC236}">
                <a16:creationId xmlns="" xmlns:a16="http://schemas.microsoft.com/office/drawing/2014/main" id="{A32DDB4D-8BE1-2B43-89DB-1EA570D47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2330" y="1902096"/>
            <a:ext cx="933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origin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servers</a:t>
            </a:r>
          </a:p>
        </p:txBody>
      </p:sp>
      <p:sp>
        <p:nvSpPr>
          <p:cNvPr id="256" name="Line 51">
            <a:extLst>
              <a:ext uri="{FF2B5EF4-FFF2-40B4-BE49-F238E27FC236}">
                <a16:creationId xmlns="" xmlns:a16="http://schemas.microsoft.com/office/drawing/2014/main" id="{D0BFCD11-A1DC-B64D-A23A-23C7A76C3DB1}"/>
              </a:ext>
            </a:extLst>
          </p:cNvPr>
          <p:cNvSpPr>
            <a:spLocks noChangeShapeType="1"/>
          </p:cNvSpPr>
          <p:nvPr/>
        </p:nvSpPr>
        <p:spPr bwMode="auto">
          <a:xfrm>
            <a:off x="8893080" y="2106883"/>
            <a:ext cx="66675" cy="2762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7" name="Line 52">
            <a:extLst>
              <a:ext uri="{FF2B5EF4-FFF2-40B4-BE49-F238E27FC236}">
                <a16:creationId xmlns="" xmlns:a16="http://schemas.microsoft.com/office/drawing/2014/main" id="{E39DF75E-B023-5548-A7F0-9C4A8ADBD41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521730" y="2144983"/>
            <a:ext cx="9525" cy="2381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8" name="Line 53">
            <a:extLst>
              <a:ext uri="{FF2B5EF4-FFF2-40B4-BE49-F238E27FC236}">
                <a16:creationId xmlns="" xmlns:a16="http://schemas.microsoft.com/office/drawing/2014/main" id="{E3BFB499-7F23-164F-A225-CAAA7B80074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978930" y="2306908"/>
            <a:ext cx="133350" cy="20955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9" name="Line 54">
            <a:extLst>
              <a:ext uri="{FF2B5EF4-FFF2-40B4-BE49-F238E27FC236}">
                <a16:creationId xmlns="" xmlns:a16="http://schemas.microsoft.com/office/drawing/2014/main" id="{24D51B99-FE66-D84E-AF2C-706F58BCCC3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140855" y="3068908"/>
            <a:ext cx="247650" cy="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0" name="Freeform 55">
            <a:extLst>
              <a:ext uri="{FF2B5EF4-FFF2-40B4-BE49-F238E27FC236}">
                <a16:creationId xmlns="" xmlns:a16="http://schemas.microsoft.com/office/drawing/2014/main" id="{0AF0F7C2-E293-2A4E-B4A0-9966DF5B5243}"/>
              </a:ext>
            </a:extLst>
          </p:cNvPr>
          <p:cNvSpPr>
            <a:spLocks/>
          </p:cNvSpPr>
          <p:nvPr/>
        </p:nvSpPr>
        <p:spPr bwMode="auto">
          <a:xfrm>
            <a:off x="8158067" y="2111064"/>
            <a:ext cx="2174875" cy="1581150"/>
          </a:xfrm>
          <a:custGeom>
            <a:avLst/>
            <a:gdLst>
              <a:gd name="T0" fmla="*/ 2147483647 w 2135"/>
              <a:gd name="T1" fmla="*/ 2147483647 h 1662"/>
              <a:gd name="T2" fmla="*/ 2147483647 w 2135"/>
              <a:gd name="T3" fmla="*/ 2147483647 h 1662"/>
              <a:gd name="T4" fmla="*/ 2147483647 w 2135"/>
              <a:gd name="T5" fmla="*/ 2147483647 h 1662"/>
              <a:gd name="T6" fmla="*/ 2147483647 w 2135"/>
              <a:gd name="T7" fmla="*/ 2147483647 h 1662"/>
              <a:gd name="T8" fmla="*/ 2147483647 w 2135"/>
              <a:gd name="T9" fmla="*/ 2147483647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147483647 w 2135"/>
              <a:gd name="T15" fmla="*/ 2147483647 h 1662"/>
              <a:gd name="T16" fmla="*/ 2147483647 w 2135"/>
              <a:gd name="T17" fmla="*/ 2147483647 h 1662"/>
              <a:gd name="T18" fmla="*/ 2147483647 w 2135"/>
              <a:gd name="T19" fmla="*/ 2147483647 h 1662"/>
              <a:gd name="T20" fmla="*/ 2147483647 w 2135"/>
              <a:gd name="T21" fmla="*/ 2147483647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1" name="Text Box 70">
            <a:extLst>
              <a:ext uri="{FF2B5EF4-FFF2-40B4-BE49-F238E27FC236}">
                <a16:creationId xmlns="" xmlns:a16="http://schemas.microsoft.com/office/drawing/2014/main" id="{6E272ACE-5938-0646-A38F-6031C9F45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4030" y="2432321"/>
            <a:ext cx="9318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public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Internet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2" name="Freeform 71">
            <a:extLst>
              <a:ext uri="{FF2B5EF4-FFF2-40B4-BE49-F238E27FC236}">
                <a16:creationId xmlns="" xmlns:a16="http://schemas.microsoft.com/office/drawing/2014/main" id="{A7C4DEB4-E3E6-8547-B127-1273B3D3EA69}"/>
              </a:ext>
            </a:extLst>
          </p:cNvPr>
          <p:cNvSpPr>
            <a:spLocks/>
          </p:cNvSpPr>
          <p:nvPr/>
        </p:nvSpPr>
        <p:spPr bwMode="auto">
          <a:xfrm>
            <a:off x="7763006" y="4514213"/>
            <a:ext cx="2965450" cy="1390650"/>
          </a:xfrm>
          <a:custGeom>
            <a:avLst/>
            <a:gdLst>
              <a:gd name="T0" fmla="*/ 2147483647 w 1868"/>
              <a:gd name="T1" fmla="*/ 2147483647 h 876"/>
              <a:gd name="T2" fmla="*/ 2147483647 w 1868"/>
              <a:gd name="T3" fmla="*/ 2147483647 h 876"/>
              <a:gd name="T4" fmla="*/ 2147483647 w 1868"/>
              <a:gd name="T5" fmla="*/ 2147483647 h 876"/>
              <a:gd name="T6" fmla="*/ 2147483647 w 1868"/>
              <a:gd name="T7" fmla="*/ 2147483647 h 876"/>
              <a:gd name="T8" fmla="*/ 2147483647 w 1868"/>
              <a:gd name="T9" fmla="*/ 2147483647 h 876"/>
              <a:gd name="T10" fmla="*/ 2147483647 w 1868"/>
              <a:gd name="T11" fmla="*/ 2147483647 h 876"/>
              <a:gd name="T12" fmla="*/ 2147483647 w 1868"/>
              <a:gd name="T13" fmla="*/ 2147483647 h 876"/>
              <a:gd name="T14" fmla="*/ 2147483647 w 1868"/>
              <a:gd name="T15" fmla="*/ 2147483647 h 876"/>
              <a:gd name="T16" fmla="*/ 2147483647 w 1868"/>
              <a:gd name="T17" fmla="*/ 2147483647 h 876"/>
              <a:gd name="T18" fmla="*/ 2147483647 w 1868"/>
              <a:gd name="T19" fmla="*/ 2147483647 h 876"/>
              <a:gd name="T20" fmla="*/ 2147483647 w 1868"/>
              <a:gd name="T21" fmla="*/ 2147483647 h 87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868"/>
              <a:gd name="T34" fmla="*/ 0 h 876"/>
              <a:gd name="T35" fmla="*/ 1868 w 1868"/>
              <a:gd name="T36" fmla="*/ 876 h 87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868" h="876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3" name="Line 77">
            <a:extLst>
              <a:ext uri="{FF2B5EF4-FFF2-40B4-BE49-F238E27FC236}">
                <a16:creationId xmlns="" xmlns:a16="http://schemas.microsoft.com/office/drawing/2014/main" id="{0E1C7AA0-FA95-B844-83B1-903DF41A68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97755" y="4780233"/>
            <a:ext cx="855662" cy="4318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4" name="Line 78">
            <a:extLst>
              <a:ext uri="{FF2B5EF4-FFF2-40B4-BE49-F238E27FC236}">
                <a16:creationId xmlns="" xmlns:a16="http://schemas.microsoft.com/office/drawing/2014/main" id="{0173F26E-AC6F-FD4F-995F-CADED52CD4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07342" y="4827858"/>
            <a:ext cx="563563" cy="3937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5" name="Line 79">
            <a:extLst>
              <a:ext uri="{FF2B5EF4-FFF2-40B4-BE49-F238E27FC236}">
                <a16:creationId xmlns="" xmlns:a16="http://schemas.microsoft.com/office/drawing/2014/main" id="{3CEA4312-2D22-9340-9D8D-17C8CC88AE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45505" y="4834208"/>
            <a:ext cx="149225" cy="382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7" name="Line 95">
            <a:extLst>
              <a:ext uri="{FF2B5EF4-FFF2-40B4-BE49-F238E27FC236}">
                <a16:creationId xmlns="" xmlns:a16="http://schemas.microsoft.com/office/drawing/2014/main" id="{7E28B523-ED73-8C40-ACD2-43F86A8C48E6}"/>
              </a:ext>
            </a:extLst>
          </p:cNvPr>
          <p:cNvSpPr>
            <a:spLocks noChangeShapeType="1"/>
          </p:cNvSpPr>
          <p:nvPr/>
        </p:nvSpPr>
        <p:spPr bwMode="auto">
          <a:xfrm>
            <a:off x="9407430" y="3545158"/>
            <a:ext cx="0" cy="106203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8" name="Text Box 97">
            <a:extLst>
              <a:ext uri="{FF2B5EF4-FFF2-40B4-BE49-F238E27FC236}">
                <a16:creationId xmlns="" xmlns:a16="http://schemas.microsoft.com/office/drawing/2014/main" id="{C679E988-7156-B949-B8A6-F53CA81FB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5480" y="4357958"/>
            <a:ext cx="11985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institutional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9" name="Text Box 98">
            <a:extLst>
              <a:ext uri="{FF2B5EF4-FFF2-40B4-BE49-F238E27FC236}">
                <a16:creationId xmlns="" xmlns:a16="http://schemas.microsoft.com/office/drawing/2014/main" id="{67295E16-B892-F14C-929B-3E20FB109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3667" y="4738958"/>
            <a:ext cx="12906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 Gbps LAN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0" name="Text Box 99">
            <a:extLst>
              <a:ext uri="{FF2B5EF4-FFF2-40B4-BE49-F238E27FC236}">
                <a16:creationId xmlns="" xmlns:a16="http://schemas.microsoft.com/office/drawing/2014/main" id="{6A31B9E8-42B5-DA4F-BEEB-38A1A2168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9017" y="3734071"/>
            <a:ext cx="11906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1.54 Mbps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access link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92" name="Group 139">
            <a:extLst>
              <a:ext uri="{FF2B5EF4-FFF2-40B4-BE49-F238E27FC236}">
                <a16:creationId xmlns="" xmlns:a16="http://schemas.microsoft.com/office/drawing/2014/main" id="{F9E9E22C-69D8-A847-9177-B4D5A14ECA28}"/>
              </a:ext>
            </a:extLst>
          </p:cNvPr>
          <p:cNvGrpSpPr>
            <a:grpSpLocks/>
          </p:cNvGrpSpPr>
          <p:nvPr/>
        </p:nvGrpSpPr>
        <p:grpSpPr bwMode="auto">
          <a:xfrm>
            <a:off x="7735792" y="2035446"/>
            <a:ext cx="377825" cy="576262"/>
            <a:chOff x="4140" y="429"/>
            <a:chExt cx="1425" cy="2396"/>
          </a:xfrm>
        </p:grpSpPr>
        <p:sp>
          <p:nvSpPr>
            <p:cNvPr id="293" name="Freeform 140">
              <a:extLst>
                <a:ext uri="{FF2B5EF4-FFF2-40B4-BE49-F238E27FC236}">
                  <a16:creationId xmlns="" xmlns:a16="http://schemas.microsoft.com/office/drawing/2014/main" id="{86EDF6AA-4B2E-6342-9BFA-CFF30B1C2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4" name="Rectangle 141">
              <a:extLst>
                <a:ext uri="{FF2B5EF4-FFF2-40B4-BE49-F238E27FC236}">
                  <a16:creationId xmlns="" xmlns:a16="http://schemas.microsoft.com/office/drawing/2014/main" id="{6B9D834D-0DEE-9248-AD7A-C2D336AEB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5" name="Freeform 142">
              <a:extLst>
                <a:ext uri="{FF2B5EF4-FFF2-40B4-BE49-F238E27FC236}">
                  <a16:creationId xmlns="" xmlns:a16="http://schemas.microsoft.com/office/drawing/2014/main" id="{29245DF3-F7D6-B840-B253-23D4A8D2C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6" name="Freeform 143">
              <a:extLst>
                <a:ext uri="{FF2B5EF4-FFF2-40B4-BE49-F238E27FC236}">
                  <a16:creationId xmlns="" xmlns:a16="http://schemas.microsoft.com/office/drawing/2014/main" id="{B747AC17-9BF4-BB41-A5DA-D229A9BA1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7" name="Rectangle 144">
              <a:extLst>
                <a:ext uri="{FF2B5EF4-FFF2-40B4-BE49-F238E27FC236}">
                  <a16:creationId xmlns="" xmlns:a16="http://schemas.microsoft.com/office/drawing/2014/main" id="{1B65D50E-A82B-7347-A7F6-556D3939D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98" name="Group 145">
              <a:extLst>
                <a:ext uri="{FF2B5EF4-FFF2-40B4-BE49-F238E27FC236}">
                  <a16:creationId xmlns="" xmlns:a16="http://schemas.microsoft.com/office/drawing/2014/main" id="{E47B5BD8-DFF7-9441-92CB-80BB05AB64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23" name="AutoShape 146">
                <a:extLst>
                  <a:ext uri="{FF2B5EF4-FFF2-40B4-BE49-F238E27FC236}">
                    <a16:creationId xmlns="" xmlns:a16="http://schemas.microsoft.com/office/drawing/2014/main" id="{B75BF63D-E7E0-6640-A10B-E09175442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4" name="AutoShape 147">
                <a:extLst>
                  <a:ext uri="{FF2B5EF4-FFF2-40B4-BE49-F238E27FC236}">
                    <a16:creationId xmlns="" xmlns:a16="http://schemas.microsoft.com/office/drawing/2014/main" id="{074358F6-E1DA-D042-B053-9C4C54023F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99" name="Rectangle 148">
              <a:extLst>
                <a:ext uri="{FF2B5EF4-FFF2-40B4-BE49-F238E27FC236}">
                  <a16:creationId xmlns="" xmlns:a16="http://schemas.microsoft.com/office/drawing/2014/main" id="{DECDE972-9E25-674C-ACC1-43F55CD92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0" name="Group 149">
              <a:extLst>
                <a:ext uri="{FF2B5EF4-FFF2-40B4-BE49-F238E27FC236}">
                  <a16:creationId xmlns="" xmlns:a16="http://schemas.microsoft.com/office/drawing/2014/main" id="{82296A06-752A-254D-8846-4D0F3F43F2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21" name="AutoShape 150">
                <a:extLst>
                  <a:ext uri="{FF2B5EF4-FFF2-40B4-BE49-F238E27FC236}">
                    <a16:creationId xmlns="" xmlns:a16="http://schemas.microsoft.com/office/drawing/2014/main" id="{F5A8BC22-523A-4147-9575-B8F7D060F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2" name="AutoShape 151">
                <a:extLst>
                  <a:ext uri="{FF2B5EF4-FFF2-40B4-BE49-F238E27FC236}">
                    <a16:creationId xmlns="" xmlns:a16="http://schemas.microsoft.com/office/drawing/2014/main" id="{EAF2AC7F-A8C0-FC4F-8C37-5D458F19BF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1" name="Rectangle 152">
              <a:extLst>
                <a:ext uri="{FF2B5EF4-FFF2-40B4-BE49-F238E27FC236}">
                  <a16:creationId xmlns="" xmlns:a16="http://schemas.microsoft.com/office/drawing/2014/main" id="{4F90A69C-CEC4-A24D-9C82-52BA6FC89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2" name="Rectangle 153">
              <a:extLst>
                <a:ext uri="{FF2B5EF4-FFF2-40B4-BE49-F238E27FC236}">
                  <a16:creationId xmlns="" xmlns:a16="http://schemas.microsoft.com/office/drawing/2014/main" id="{4EAFCA72-25B7-7747-916E-327595FFD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3" name="Group 154">
              <a:extLst>
                <a:ext uri="{FF2B5EF4-FFF2-40B4-BE49-F238E27FC236}">
                  <a16:creationId xmlns="" xmlns:a16="http://schemas.microsoft.com/office/drawing/2014/main" id="{8277CD38-8B7B-9748-AD3B-10D14BC1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19" name="AutoShape 155">
                <a:extLst>
                  <a:ext uri="{FF2B5EF4-FFF2-40B4-BE49-F238E27FC236}">
                    <a16:creationId xmlns="" xmlns:a16="http://schemas.microsoft.com/office/drawing/2014/main" id="{5B02472C-767E-8C4B-A1E5-693F9C4C2A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0" name="AutoShape 156">
                <a:extLst>
                  <a:ext uri="{FF2B5EF4-FFF2-40B4-BE49-F238E27FC236}">
                    <a16:creationId xmlns="" xmlns:a16="http://schemas.microsoft.com/office/drawing/2014/main" id="{DA6E1AA2-450F-174D-A85C-5D39B60ABD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4" name="Freeform 157">
              <a:extLst>
                <a:ext uri="{FF2B5EF4-FFF2-40B4-BE49-F238E27FC236}">
                  <a16:creationId xmlns="" xmlns:a16="http://schemas.microsoft.com/office/drawing/2014/main" id="{43557BDC-C555-5040-B5DB-5D425E9BF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5" name="Group 158">
              <a:extLst>
                <a:ext uri="{FF2B5EF4-FFF2-40B4-BE49-F238E27FC236}">
                  <a16:creationId xmlns="" xmlns:a16="http://schemas.microsoft.com/office/drawing/2014/main" id="{C333E870-3BD7-C645-AAC2-98508A7E36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17" name="AutoShape 159">
                <a:extLst>
                  <a:ext uri="{FF2B5EF4-FFF2-40B4-BE49-F238E27FC236}">
                    <a16:creationId xmlns="" xmlns:a16="http://schemas.microsoft.com/office/drawing/2014/main" id="{EFC968C4-6392-E247-9A44-0D21D80BC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8" name="AutoShape 160">
                <a:extLst>
                  <a:ext uri="{FF2B5EF4-FFF2-40B4-BE49-F238E27FC236}">
                    <a16:creationId xmlns="" xmlns:a16="http://schemas.microsoft.com/office/drawing/2014/main" id="{9315F821-D903-1C43-B0DF-C13E1CFC6E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6" name="Rectangle 161">
              <a:extLst>
                <a:ext uri="{FF2B5EF4-FFF2-40B4-BE49-F238E27FC236}">
                  <a16:creationId xmlns="" xmlns:a16="http://schemas.microsoft.com/office/drawing/2014/main" id="{4A93E05B-231B-8F4E-AC44-1E61C8779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7" name="Freeform 162">
              <a:extLst>
                <a:ext uri="{FF2B5EF4-FFF2-40B4-BE49-F238E27FC236}">
                  <a16:creationId xmlns="" xmlns:a16="http://schemas.microsoft.com/office/drawing/2014/main" id="{A81021FA-3B4B-8540-B233-88280DF91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8" name="Freeform 163">
              <a:extLst>
                <a:ext uri="{FF2B5EF4-FFF2-40B4-BE49-F238E27FC236}">
                  <a16:creationId xmlns="" xmlns:a16="http://schemas.microsoft.com/office/drawing/2014/main" id="{B4BBCFA8-CE65-3B46-B8C0-90C8E2A9F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9" name="Oval 164">
              <a:extLst>
                <a:ext uri="{FF2B5EF4-FFF2-40B4-BE49-F238E27FC236}">
                  <a16:creationId xmlns="" xmlns:a16="http://schemas.microsoft.com/office/drawing/2014/main" id="{5BC0A35E-B59B-2747-AF4F-E2B7BF2E9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0" name="Freeform 165">
              <a:extLst>
                <a:ext uri="{FF2B5EF4-FFF2-40B4-BE49-F238E27FC236}">
                  <a16:creationId xmlns="" xmlns:a16="http://schemas.microsoft.com/office/drawing/2014/main" id="{18C56782-0533-9C40-9224-8F36130D8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1" name="AutoShape 166">
              <a:extLst>
                <a:ext uri="{FF2B5EF4-FFF2-40B4-BE49-F238E27FC236}">
                  <a16:creationId xmlns="" xmlns:a16="http://schemas.microsoft.com/office/drawing/2014/main" id="{B68A6AC7-4ED2-D44E-90B8-E63CF73BB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2" name="AutoShape 167">
              <a:extLst>
                <a:ext uri="{FF2B5EF4-FFF2-40B4-BE49-F238E27FC236}">
                  <a16:creationId xmlns="" xmlns:a16="http://schemas.microsoft.com/office/drawing/2014/main" id="{906EF179-00FE-3F4F-AD8D-E9B8F23DE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3" name="Oval 168">
              <a:extLst>
                <a:ext uri="{FF2B5EF4-FFF2-40B4-BE49-F238E27FC236}">
                  <a16:creationId xmlns="" xmlns:a16="http://schemas.microsoft.com/office/drawing/2014/main" id="{714D65B7-5EDC-2840-9C29-D308D9655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4" name="Oval 169">
              <a:extLst>
                <a:ext uri="{FF2B5EF4-FFF2-40B4-BE49-F238E27FC236}">
                  <a16:creationId xmlns="" xmlns:a16="http://schemas.microsoft.com/office/drawing/2014/main" id="{E64A117A-C67D-AB41-A8E7-4A508BB31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15" name="Oval 170">
              <a:extLst>
                <a:ext uri="{FF2B5EF4-FFF2-40B4-BE49-F238E27FC236}">
                  <a16:creationId xmlns="" xmlns:a16="http://schemas.microsoft.com/office/drawing/2014/main" id="{C59668D3-09F9-BD44-8596-C01818912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6" name="Rectangle 171">
              <a:extLst>
                <a:ext uri="{FF2B5EF4-FFF2-40B4-BE49-F238E27FC236}">
                  <a16:creationId xmlns="" xmlns:a16="http://schemas.microsoft.com/office/drawing/2014/main" id="{8E530C7C-3D86-3C4B-891E-CB9AC883F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5" name="Group 172">
            <a:extLst>
              <a:ext uri="{FF2B5EF4-FFF2-40B4-BE49-F238E27FC236}">
                <a16:creationId xmlns="" xmlns:a16="http://schemas.microsoft.com/office/drawing/2014/main" id="{F34C0BB9-9ECA-9B40-B10C-16DEDBDC16C3}"/>
              </a:ext>
            </a:extLst>
          </p:cNvPr>
          <p:cNvGrpSpPr>
            <a:grpSpLocks/>
          </p:cNvGrpSpPr>
          <p:nvPr/>
        </p:nvGrpSpPr>
        <p:grpSpPr bwMode="auto">
          <a:xfrm>
            <a:off x="7885017" y="5148533"/>
            <a:ext cx="525463" cy="557213"/>
            <a:chOff x="-44" y="1473"/>
            <a:chExt cx="981" cy="1105"/>
          </a:xfrm>
        </p:grpSpPr>
        <p:pic>
          <p:nvPicPr>
            <p:cNvPr id="326" name="Picture 173" descr="desktop_computer_stylized_medium">
              <a:extLst>
                <a:ext uri="{FF2B5EF4-FFF2-40B4-BE49-F238E27FC236}">
                  <a16:creationId xmlns="" xmlns:a16="http://schemas.microsoft.com/office/drawing/2014/main" id="{58DEA6BA-6A8A-414B-A5D1-8C42E963B5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" name="Freeform 174">
              <a:extLst>
                <a:ext uri="{FF2B5EF4-FFF2-40B4-BE49-F238E27FC236}">
                  <a16:creationId xmlns="" xmlns:a16="http://schemas.microsoft.com/office/drawing/2014/main" id="{5636D377-DB0D-6F40-811F-10EE64604D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8" name="Group 175">
            <a:extLst>
              <a:ext uri="{FF2B5EF4-FFF2-40B4-BE49-F238E27FC236}">
                <a16:creationId xmlns="" xmlns:a16="http://schemas.microsoft.com/office/drawing/2014/main" id="{7306AC90-5B34-3F4E-B626-0E34022A31C8}"/>
              </a:ext>
            </a:extLst>
          </p:cNvPr>
          <p:cNvGrpSpPr>
            <a:grpSpLocks/>
          </p:cNvGrpSpPr>
          <p:nvPr/>
        </p:nvGrpSpPr>
        <p:grpSpPr bwMode="auto">
          <a:xfrm>
            <a:off x="8650192" y="1557608"/>
            <a:ext cx="377825" cy="576263"/>
            <a:chOff x="4140" y="429"/>
            <a:chExt cx="1425" cy="2396"/>
          </a:xfrm>
        </p:grpSpPr>
        <p:sp>
          <p:nvSpPr>
            <p:cNvPr id="329" name="Freeform 176">
              <a:extLst>
                <a:ext uri="{FF2B5EF4-FFF2-40B4-BE49-F238E27FC236}">
                  <a16:creationId xmlns="" xmlns:a16="http://schemas.microsoft.com/office/drawing/2014/main" id="{F3CFDF78-3F2C-B047-99D5-2F35E0D1B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0" name="Rectangle 177">
              <a:extLst>
                <a:ext uri="{FF2B5EF4-FFF2-40B4-BE49-F238E27FC236}">
                  <a16:creationId xmlns="" xmlns:a16="http://schemas.microsoft.com/office/drawing/2014/main" id="{6D671750-A74B-B64E-8E68-C40948E6D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1" name="Freeform 178">
              <a:extLst>
                <a:ext uri="{FF2B5EF4-FFF2-40B4-BE49-F238E27FC236}">
                  <a16:creationId xmlns="" xmlns:a16="http://schemas.microsoft.com/office/drawing/2014/main" id="{9438FA78-1938-514C-80BF-10ED666E3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2" name="Freeform 179">
              <a:extLst>
                <a:ext uri="{FF2B5EF4-FFF2-40B4-BE49-F238E27FC236}">
                  <a16:creationId xmlns="" xmlns:a16="http://schemas.microsoft.com/office/drawing/2014/main" id="{FD23EFF2-90E8-9045-936A-06124249A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3" name="Rectangle 180">
              <a:extLst>
                <a:ext uri="{FF2B5EF4-FFF2-40B4-BE49-F238E27FC236}">
                  <a16:creationId xmlns="" xmlns:a16="http://schemas.microsoft.com/office/drawing/2014/main" id="{C3C9A679-FD27-EE4A-B715-049B9DDB6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4" name="Group 181">
              <a:extLst>
                <a:ext uri="{FF2B5EF4-FFF2-40B4-BE49-F238E27FC236}">
                  <a16:creationId xmlns="" xmlns:a16="http://schemas.microsoft.com/office/drawing/2014/main" id="{F5C3481D-451B-B142-A35C-15C582D38E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59" name="AutoShape 182">
                <a:extLst>
                  <a:ext uri="{FF2B5EF4-FFF2-40B4-BE49-F238E27FC236}">
                    <a16:creationId xmlns="" xmlns:a16="http://schemas.microsoft.com/office/drawing/2014/main" id="{2C243628-F48B-0247-9C77-CADC193BA2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60" name="AutoShape 183">
                <a:extLst>
                  <a:ext uri="{FF2B5EF4-FFF2-40B4-BE49-F238E27FC236}">
                    <a16:creationId xmlns="" xmlns:a16="http://schemas.microsoft.com/office/drawing/2014/main" id="{C3D71DA0-C793-D949-906B-887E37FD0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35" name="Rectangle 184">
              <a:extLst>
                <a:ext uri="{FF2B5EF4-FFF2-40B4-BE49-F238E27FC236}">
                  <a16:creationId xmlns="" xmlns:a16="http://schemas.microsoft.com/office/drawing/2014/main" id="{246902F9-C4DC-454E-9DA0-3D5842DB3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6" name="Group 185">
              <a:extLst>
                <a:ext uri="{FF2B5EF4-FFF2-40B4-BE49-F238E27FC236}">
                  <a16:creationId xmlns="" xmlns:a16="http://schemas.microsoft.com/office/drawing/2014/main" id="{7667DA9A-FE8F-654A-8B9E-218AADDABF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57" name="AutoShape 186">
                <a:extLst>
                  <a:ext uri="{FF2B5EF4-FFF2-40B4-BE49-F238E27FC236}">
                    <a16:creationId xmlns="" xmlns:a16="http://schemas.microsoft.com/office/drawing/2014/main" id="{89170F11-7571-2B45-8719-95E83BC651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8" name="AutoShape 187">
                <a:extLst>
                  <a:ext uri="{FF2B5EF4-FFF2-40B4-BE49-F238E27FC236}">
                    <a16:creationId xmlns="" xmlns:a16="http://schemas.microsoft.com/office/drawing/2014/main" id="{E76D6632-4213-1A4C-994D-E58521FFA4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37" name="Rectangle 188">
              <a:extLst>
                <a:ext uri="{FF2B5EF4-FFF2-40B4-BE49-F238E27FC236}">
                  <a16:creationId xmlns="" xmlns:a16="http://schemas.microsoft.com/office/drawing/2014/main" id="{042D5530-947C-8042-964E-981127ADC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8" name="Rectangle 189">
              <a:extLst>
                <a:ext uri="{FF2B5EF4-FFF2-40B4-BE49-F238E27FC236}">
                  <a16:creationId xmlns="" xmlns:a16="http://schemas.microsoft.com/office/drawing/2014/main" id="{2F89380A-7E24-A848-A517-F0FC736922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9" name="Group 190">
              <a:extLst>
                <a:ext uri="{FF2B5EF4-FFF2-40B4-BE49-F238E27FC236}">
                  <a16:creationId xmlns="" xmlns:a16="http://schemas.microsoft.com/office/drawing/2014/main" id="{38C1848A-3B99-B348-91C8-29218555E8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55" name="AutoShape 191">
                <a:extLst>
                  <a:ext uri="{FF2B5EF4-FFF2-40B4-BE49-F238E27FC236}">
                    <a16:creationId xmlns="" xmlns:a16="http://schemas.microsoft.com/office/drawing/2014/main" id="{676776FA-ACE8-1B44-A3F2-EE744FFE1B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6" name="AutoShape 192">
                <a:extLst>
                  <a:ext uri="{FF2B5EF4-FFF2-40B4-BE49-F238E27FC236}">
                    <a16:creationId xmlns="" xmlns:a16="http://schemas.microsoft.com/office/drawing/2014/main" id="{642A052A-BC62-D049-9EBF-AC2B9D28A8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40" name="Freeform 193">
              <a:extLst>
                <a:ext uri="{FF2B5EF4-FFF2-40B4-BE49-F238E27FC236}">
                  <a16:creationId xmlns="" xmlns:a16="http://schemas.microsoft.com/office/drawing/2014/main" id="{20022731-282E-5349-BD84-5AC931894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41" name="Group 194">
              <a:extLst>
                <a:ext uri="{FF2B5EF4-FFF2-40B4-BE49-F238E27FC236}">
                  <a16:creationId xmlns="" xmlns:a16="http://schemas.microsoft.com/office/drawing/2014/main" id="{C8EEA896-B8C6-834F-9741-B4BC689404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53" name="AutoShape 195">
                <a:extLst>
                  <a:ext uri="{FF2B5EF4-FFF2-40B4-BE49-F238E27FC236}">
                    <a16:creationId xmlns="" xmlns:a16="http://schemas.microsoft.com/office/drawing/2014/main" id="{FAEB0127-5E88-8848-A1E8-FCDC82E85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4" name="AutoShape 196">
                <a:extLst>
                  <a:ext uri="{FF2B5EF4-FFF2-40B4-BE49-F238E27FC236}">
                    <a16:creationId xmlns="" xmlns:a16="http://schemas.microsoft.com/office/drawing/2014/main" id="{F6C14D4D-54BC-0347-8DE7-8C387B0DE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42" name="Rectangle 197">
              <a:extLst>
                <a:ext uri="{FF2B5EF4-FFF2-40B4-BE49-F238E27FC236}">
                  <a16:creationId xmlns="" xmlns:a16="http://schemas.microsoft.com/office/drawing/2014/main" id="{DE2B5795-02B3-824F-BFB7-9E4468C2E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3" name="Freeform 198">
              <a:extLst>
                <a:ext uri="{FF2B5EF4-FFF2-40B4-BE49-F238E27FC236}">
                  <a16:creationId xmlns="" xmlns:a16="http://schemas.microsoft.com/office/drawing/2014/main" id="{30654D98-FCC5-4940-8B89-40DEC14D2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4" name="Freeform 199">
              <a:extLst>
                <a:ext uri="{FF2B5EF4-FFF2-40B4-BE49-F238E27FC236}">
                  <a16:creationId xmlns="" xmlns:a16="http://schemas.microsoft.com/office/drawing/2014/main" id="{DB2F1485-9F89-A14E-B2B0-E716B66FE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5" name="Oval 200">
              <a:extLst>
                <a:ext uri="{FF2B5EF4-FFF2-40B4-BE49-F238E27FC236}">
                  <a16:creationId xmlns="" xmlns:a16="http://schemas.microsoft.com/office/drawing/2014/main" id="{0913F7BB-B350-6F4C-8E3C-B4373B6BB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6" name="Freeform 201">
              <a:extLst>
                <a:ext uri="{FF2B5EF4-FFF2-40B4-BE49-F238E27FC236}">
                  <a16:creationId xmlns="" xmlns:a16="http://schemas.microsoft.com/office/drawing/2014/main" id="{D806CA0F-D39E-1044-8994-B3481BAC5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7" name="AutoShape 202">
              <a:extLst>
                <a:ext uri="{FF2B5EF4-FFF2-40B4-BE49-F238E27FC236}">
                  <a16:creationId xmlns="" xmlns:a16="http://schemas.microsoft.com/office/drawing/2014/main" id="{653E2F84-88DD-4C48-9132-5E9C22D3C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8" name="AutoShape 203">
              <a:extLst>
                <a:ext uri="{FF2B5EF4-FFF2-40B4-BE49-F238E27FC236}">
                  <a16:creationId xmlns="" xmlns:a16="http://schemas.microsoft.com/office/drawing/2014/main" id="{7C1622A3-9F30-FA42-9B80-C8BB00A05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9" name="Oval 204">
              <a:extLst>
                <a:ext uri="{FF2B5EF4-FFF2-40B4-BE49-F238E27FC236}">
                  <a16:creationId xmlns="" xmlns:a16="http://schemas.microsoft.com/office/drawing/2014/main" id="{432A4179-C51B-DE48-94FC-B7412F4DD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0" name="Oval 205">
              <a:extLst>
                <a:ext uri="{FF2B5EF4-FFF2-40B4-BE49-F238E27FC236}">
                  <a16:creationId xmlns="" xmlns:a16="http://schemas.microsoft.com/office/drawing/2014/main" id="{9EF71E96-D069-134D-9318-D85F7FF2C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51" name="Oval 206">
              <a:extLst>
                <a:ext uri="{FF2B5EF4-FFF2-40B4-BE49-F238E27FC236}">
                  <a16:creationId xmlns="" xmlns:a16="http://schemas.microsoft.com/office/drawing/2014/main" id="{3E78A6EB-9CEA-E74E-91AB-439D7171D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Rectangle 207">
              <a:extLst>
                <a:ext uri="{FF2B5EF4-FFF2-40B4-BE49-F238E27FC236}">
                  <a16:creationId xmlns="" xmlns:a16="http://schemas.microsoft.com/office/drawing/2014/main" id="{1A62E052-D07D-6743-8E2D-F67E3E528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61" name="Group 208">
            <a:extLst>
              <a:ext uri="{FF2B5EF4-FFF2-40B4-BE49-F238E27FC236}">
                <a16:creationId xmlns="" xmlns:a16="http://schemas.microsoft.com/office/drawing/2014/main" id="{6A05235C-3E77-6F4F-8ADA-6D04AB8484D1}"/>
              </a:ext>
            </a:extLst>
          </p:cNvPr>
          <p:cNvGrpSpPr>
            <a:grpSpLocks/>
          </p:cNvGrpSpPr>
          <p:nvPr/>
        </p:nvGrpSpPr>
        <p:grpSpPr bwMode="auto">
          <a:xfrm>
            <a:off x="9402667" y="1589358"/>
            <a:ext cx="377825" cy="576263"/>
            <a:chOff x="4140" y="429"/>
            <a:chExt cx="1425" cy="2396"/>
          </a:xfrm>
        </p:grpSpPr>
        <p:sp>
          <p:nvSpPr>
            <p:cNvPr id="362" name="Freeform 209">
              <a:extLst>
                <a:ext uri="{FF2B5EF4-FFF2-40B4-BE49-F238E27FC236}">
                  <a16:creationId xmlns="" xmlns:a16="http://schemas.microsoft.com/office/drawing/2014/main" id="{D166875E-AD19-804C-965F-CDAED7A64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3" name="Rectangle 210">
              <a:extLst>
                <a:ext uri="{FF2B5EF4-FFF2-40B4-BE49-F238E27FC236}">
                  <a16:creationId xmlns="" xmlns:a16="http://schemas.microsoft.com/office/drawing/2014/main" id="{EC5E264D-98A2-B44D-B995-4CB53C25E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4" name="Freeform 211">
              <a:extLst>
                <a:ext uri="{FF2B5EF4-FFF2-40B4-BE49-F238E27FC236}">
                  <a16:creationId xmlns="" xmlns:a16="http://schemas.microsoft.com/office/drawing/2014/main" id="{C1CF933D-FB73-3240-9F1D-5EED49E6A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5" name="Freeform 212">
              <a:extLst>
                <a:ext uri="{FF2B5EF4-FFF2-40B4-BE49-F238E27FC236}">
                  <a16:creationId xmlns="" xmlns:a16="http://schemas.microsoft.com/office/drawing/2014/main" id="{0FC67CB2-6BE1-1847-A437-D99084C5C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6" name="Rectangle 213">
              <a:extLst>
                <a:ext uri="{FF2B5EF4-FFF2-40B4-BE49-F238E27FC236}">
                  <a16:creationId xmlns="" xmlns:a16="http://schemas.microsoft.com/office/drawing/2014/main" id="{14B7D932-BBFC-B74D-816C-440DB3FEB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67" name="Group 214">
              <a:extLst>
                <a:ext uri="{FF2B5EF4-FFF2-40B4-BE49-F238E27FC236}">
                  <a16:creationId xmlns="" xmlns:a16="http://schemas.microsoft.com/office/drawing/2014/main" id="{904783F7-C673-AC48-8DEC-45B791D2E0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92" name="AutoShape 215">
                <a:extLst>
                  <a:ext uri="{FF2B5EF4-FFF2-40B4-BE49-F238E27FC236}">
                    <a16:creationId xmlns="" xmlns:a16="http://schemas.microsoft.com/office/drawing/2014/main" id="{259ABA3E-950D-BF40-AF00-89747854A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93" name="AutoShape 216">
                <a:extLst>
                  <a:ext uri="{FF2B5EF4-FFF2-40B4-BE49-F238E27FC236}">
                    <a16:creationId xmlns="" xmlns:a16="http://schemas.microsoft.com/office/drawing/2014/main" id="{D537C256-5556-E84D-BFD9-801601AF6D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68" name="Rectangle 217">
              <a:extLst>
                <a:ext uri="{FF2B5EF4-FFF2-40B4-BE49-F238E27FC236}">
                  <a16:creationId xmlns="" xmlns:a16="http://schemas.microsoft.com/office/drawing/2014/main" id="{6A16D193-BA00-FA4C-84D3-5F7B5C031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69" name="Group 218">
              <a:extLst>
                <a:ext uri="{FF2B5EF4-FFF2-40B4-BE49-F238E27FC236}">
                  <a16:creationId xmlns="" xmlns:a16="http://schemas.microsoft.com/office/drawing/2014/main" id="{7151F57C-7772-D741-B346-9FD22AFEAC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90" name="AutoShape 219">
                <a:extLst>
                  <a:ext uri="{FF2B5EF4-FFF2-40B4-BE49-F238E27FC236}">
                    <a16:creationId xmlns="" xmlns:a16="http://schemas.microsoft.com/office/drawing/2014/main" id="{28A8406C-AFA4-F94B-A2C4-E4FFB185C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91" name="AutoShape 220">
                <a:extLst>
                  <a:ext uri="{FF2B5EF4-FFF2-40B4-BE49-F238E27FC236}">
                    <a16:creationId xmlns="" xmlns:a16="http://schemas.microsoft.com/office/drawing/2014/main" id="{9A186499-2183-C24F-89D0-ACB1D39A2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70" name="Rectangle 221">
              <a:extLst>
                <a:ext uri="{FF2B5EF4-FFF2-40B4-BE49-F238E27FC236}">
                  <a16:creationId xmlns="" xmlns:a16="http://schemas.microsoft.com/office/drawing/2014/main" id="{6959C99C-8685-CE45-B4A0-BEEBD9CE6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1" name="Rectangle 222">
              <a:extLst>
                <a:ext uri="{FF2B5EF4-FFF2-40B4-BE49-F238E27FC236}">
                  <a16:creationId xmlns="" xmlns:a16="http://schemas.microsoft.com/office/drawing/2014/main" id="{0CEC0CDC-F36A-E147-800E-4BFDDC412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72" name="Group 223">
              <a:extLst>
                <a:ext uri="{FF2B5EF4-FFF2-40B4-BE49-F238E27FC236}">
                  <a16:creationId xmlns="" xmlns:a16="http://schemas.microsoft.com/office/drawing/2014/main" id="{07BF1C14-2C6F-B94F-8289-1C37D6C615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88" name="AutoShape 224">
                <a:extLst>
                  <a:ext uri="{FF2B5EF4-FFF2-40B4-BE49-F238E27FC236}">
                    <a16:creationId xmlns="" xmlns:a16="http://schemas.microsoft.com/office/drawing/2014/main" id="{B660D864-E6AF-2A4B-AF6E-15E67C2461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9" name="AutoShape 225">
                <a:extLst>
                  <a:ext uri="{FF2B5EF4-FFF2-40B4-BE49-F238E27FC236}">
                    <a16:creationId xmlns="" xmlns:a16="http://schemas.microsoft.com/office/drawing/2014/main" id="{A5592FCE-B8EB-CD42-BD69-D7E95DA3E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73" name="Freeform 226">
              <a:extLst>
                <a:ext uri="{FF2B5EF4-FFF2-40B4-BE49-F238E27FC236}">
                  <a16:creationId xmlns="" xmlns:a16="http://schemas.microsoft.com/office/drawing/2014/main" id="{176C9152-AD9C-0043-999D-97BF01B75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74" name="Group 227">
              <a:extLst>
                <a:ext uri="{FF2B5EF4-FFF2-40B4-BE49-F238E27FC236}">
                  <a16:creationId xmlns="" xmlns:a16="http://schemas.microsoft.com/office/drawing/2014/main" id="{DB7553BD-7EEF-1144-A10E-45052E7535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86" name="AutoShape 228">
                <a:extLst>
                  <a:ext uri="{FF2B5EF4-FFF2-40B4-BE49-F238E27FC236}">
                    <a16:creationId xmlns="" xmlns:a16="http://schemas.microsoft.com/office/drawing/2014/main" id="{209B423B-7C84-A444-BC5D-A11FD15670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7" name="AutoShape 229">
                <a:extLst>
                  <a:ext uri="{FF2B5EF4-FFF2-40B4-BE49-F238E27FC236}">
                    <a16:creationId xmlns="" xmlns:a16="http://schemas.microsoft.com/office/drawing/2014/main" id="{5AE73D33-B566-9A49-9DC6-C5469487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75" name="Rectangle 230">
              <a:extLst>
                <a:ext uri="{FF2B5EF4-FFF2-40B4-BE49-F238E27FC236}">
                  <a16:creationId xmlns="" xmlns:a16="http://schemas.microsoft.com/office/drawing/2014/main" id="{F54FB1FA-BA67-4B47-8CD0-DC612A86E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6" name="Freeform 231">
              <a:extLst>
                <a:ext uri="{FF2B5EF4-FFF2-40B4-BE49-F238E27FC236}">
                  <a16:creationId xmlns="" xmlns:a16="http://schemas.microsoft.com/office/drawing/2014/main" id="{A3240397-6B0C-654E-88F1-F3F3AD623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7" name="Freeform 232">
              <a:extLst>
                <a:ext uri="{FF2B5EF4-FFF2-40B4-BE49-F238E27FC236}">
                  <a16:creationId xmlns="" xmlns:a16="http://schemas.microsoft.com/office/drawing/2014/main" id="{1A86C13D-4B43-504E-B61C-E2C654775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8" name="Oval 233">
              <a:extLst>
                <a:ext uri="{FF2B5EF4-FFF2-40B4-BE49-F238E27FC236}">
                  <a16:creationId xmlns="" xmlns:a16="http://schemas.microsoft.com/office/drawing/2014/main" id="{A925E2BE-2521-064E-94A2-F5B3CE2A6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9" name="Freeform 234">
              <a:extLst>
                <a:ext uri="{FF2B5EF4-FFF2-40B4-BE49-F238E27FC236}">
                  <a16:creationId xmlns="" xmlns:a16="http://schemas.microsoft.com/office/drawing/2014/main" id="{D0F8527B-9979-9843-B950-02EEB33AD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0" name="AutoShape 235">
              <a:extLst>
                <a:ext uri="{FF2B5EF4-FFF2-40B4-BE49-F238E27FC236}">
                  <a16:creationId xmlns="" xmlns:a16="http://schemas.microsoft.com/office/drawing/2014/main" id="{01246D65-1D83-514D-96A0-3F53F7E62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1" name="AutoShape 236">
              <a:extLst>
                <a:ext uri="{FF2B5EF4-FFF2-40B4-BE49-F238E27FC236}">
                  <a16:creationId xmlns="" xmlns:a16="http://schemas.microsoft.com/office/drawing/2014/main" id="{EE09E67D-74DE-8E41-B31D-30EBA899E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2" name="Oval 237">
              <a:extLst>
                <a:ext uri="{FF2B5EF4-FFF2-40B4-BE49-F238E27FC236}">
                  <a16:creationId xmlns="" xmlns:a16="http://schemas.microsoft.com/office/drawing/2014/main" id="{1BAA3765-A4A2-D249-B5E6-B37A65069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3" name="Oval 238">
              <a:extLst>
                <a:ext uri="{FF2B5EF4-FFF2-40B4-BE49-F238E27FC236}">
                  <a16:creationId xmlns="" xmlns:a16="http://schemas.microsoft.com/office/drawing/2014/main" id="{B5829A6B-5209-D644-82E1-A9C2A8D9A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84" name="Oval 239">
              <a:extLst>
                <a:ext uri="{FF2B5EF4-FFF2-40B4-BE49-F238E27FC236}">
                  <a16:creationId xmlns="" xmlns:a16="http://schemas.microsoft.com/office/drawing/2014/main" id="{95394ED4-DC3D-F146-9AEE-0FC4AFC88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5" name="Rectangle 240">
              <a:extLst>
                <a:ext uri="{FF2B5EF4-FFF2-40B4-BE49-F238E27FC236}">
                  <a16:creationId xmlns="" xmlns:a16="http://schemas.microsoft.com/office/drawing/2014/main" id="{A039A534-5AD2-354C-8072-85670484B5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4" name="Group 241">
            <a:extLst>
              <a:ext uri="{FF2B5EF4-FFF2-40B4-BE49-F238E27FC236}">
                <a16:creationId xmlns="" xmlns:a16="http://schemas.microsoft.com/office/drawing/2014/main" id="{9BE96710-6956-1941-96D5-89D2082B85BD}"/>
              </a:ext>
            </a:extLst>
          </p:cNvPr>
          <p:cNvGrpSpPr>
            <a:grpSpLocks/>
          </p:cNvGrpSpPr>
          <p:nvPr/>
        </p:nvGrpSpPr>
        <p:grpSpPr bwMode="auto">
          <a:xfrm>
            <a:off x="10012267" y="1741758"/>
            <a:ext cx="377825" cy="576263"/>
            <a:chOff x="4140" y="429"/>
            <a:chExt cx="1425" cy="2396"/>
          </a:xfrm>
        </p:grpSpPr>
        <p:sp>
          <p:nvSpPr>
            <p:cNvPr id="395" name="Freeform 242">
              <a:extLst>
                <a:ext uri="{FF2B5EF4-FFF2-40B4-BE49-F238E27FC236}">
                  <a16:creationId xmlns="" xmlns:a16="http://schemas.microsoft.com/office/drawing/2014/main" id="{98FED06C-86AC-174D-897A-AF88782AB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6" name="Rectangle 243">
              <a:extLst>
                <a:ext uri="{FF2B5EF4-FFF2-40B4-BE49-F238E27FC236}">
                  <a16:creationId xmlns="" xmlns:a16="http://schemas.microsoft.com/office/drawing/2014/main" id="{7BCB3493-2EA3-894F-95D3-4BD9689BC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7" name="Freeform 244">
              <a:extLst>
                <a:ext uri="{FF2B5EF4-FFF2-40B4-BE49-F238E27FC236}">
                  <a16:creationId xmlns="" xmlns:a16="http://schemas.microsoft.com/office/drawing/2014/main" id="{04E3D02B-467F-7F4F-8DC3-9D363101F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8" name="Freeform 245">
              <a:extLst>
                <a:ext uri="{FF2B5EF4-FFF2-40B4-BE49-F238E27FC236}">
                  <a16:creationId xmlns="" xmlns:a16="http://schemas.microsoft.com/office/drawing/2014/main" id="{DA94A9FA-D5B5-214A-8D37-34D4B61F6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9" name="Rectangle 246">
              <a:extLst>
                <a:ext uri="{FF2B5EF4-FFF2-40B4-BE49-F238E27FC236}">
                  <a16:creationId xmlns="" xmlns:a16="http://schemas.microsoft.com/office/drawing/2014/main" id="{50539DB1-8D20-F44A-8958-354C5B49C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0" name="Group 247">
              <a:extLst>
                <a:ext uri="{FF2B5EF4-FFF2-40B4-BE49-F238E27FC236}">
                  <a16:creationId xmlns="" xmlns:a16="http://schemas.microsoft.com/office/drawing/2014/main" id="{ABC4B2B5-E127-B14E-8370-5BCDD85E29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25" name="AutoShape 248">
                <a:extLst>
                  <a:ext uri="{FF2B5EF4-FFF2-40B4-BE49-F238E27FC236}">
                    <a16:creationId xmlns="" xmlns:a16="http://schemas.microsoft.com/office/drawing/2014/main" id="{2544F03E-3822-9142-840A-4600BC4923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6" name="AutoShape 249">
                <a:extLst>
                  <a:ext uri="{FF2B5EF4-FFF2-40B4-BE49-F238E27FC236}">
                    <a16:creationId xmlns="" xmlns:a16="http://schemas.microsoft.com/office/drawing/2014/main" id="{0D6C988D-2CAC-3A4A-8FAC-72B8697E7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1" name="Rectangle 250">
              <a:extLst>
                <a:ext uri="{FF2B5EF4-FFF2-40B4-BE49-F238E27FC236}">
                  <a16:creationId xmlns="" xmlns:a16="http://schemas.microsoft.com/office/drawing/2014/main" id="{FA55D5A2-C0A3-7741-814B-310A28BDD9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2" name="Group 251">
              <a:extLst>
                <a:ext uri="{FF2B5EF4-FFF2-40B4-BE49-F238E27FC236}">
                  <a16:creationId xmlns="" xmlns:a16="http://schemas.microsoft.com/office/drawing/2014/main" id="{DC8A3227-B450-FB4D-852D-DC7E66FF66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23" name="AutoShape 252">
                <a:extLst>
                  <a:ext uri="{FF2B5EF4-FFF2-40B4-BE49-F238E27FC236}">
                    <a16:creationId xmlns="" xmlns:a16="http://schemas.microsoft.com/office/drawing/2014/main" id="{07F021BE-923D-804C-AB1C-CB812D97B7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4" name="AutoShape 253">
                <a:extLst>
                  <a:ext uri="{FF2B5EF4-FFF2-40B4-BE49-F238E27FC236}">
                    <a16:creationId xmlns="" xmlns:a16="http://schemas.microsoft.com/office/drawing/2014/main" id="{3A5C7537-D941-954D-9024-BF32F6D13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3" name="Rectangle 254">
              <a:extLst>
                <a:ext uri="{FF2B5EF4-FFF2-40B4-BE49-F238E27FC236}">
                  <a16:creationId xmlns="" xmlns:a16="http://schemas.microsoft.com/office/drawing/2014/main" id="{855ECB0D-BAD2-724F-8296-56F037E68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4" name="Rectangle 255">
              <a:extLst>
                <a:ext uri="{FF2B5EF4-FFF2-40B4-BE49-F238E27FC236}">
                  <a16:creationId xmlns="" xmlns:a16="http://schemas.microsoft.com/office/drawing/2014/main" id="{6D021B7D-23B8-4545-B682-3F0C4BAB5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5" name="Group 256">
              <a:extLst>
                <a:ext uri="{FF2B5EF4-FFF2-40B4-BE49-F238E27FC236}">
                  <a16:creationId xmlns="" xmlns:a16="http://schemas.microsoft.com/office/drawing/2014/main" id="{431DAF1F-4CC8-1C41-8EEC-05F7D5D789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21" name="AutoShape 257">
                <a:extLst>
                  <a:ext uri="{FF2B5EF4-FFF2-40B4-BE49-F238E27FC236}">
                    <a16:creationId xmlns="" xmlns:a16="http://schemas.microsoft.com/office/drawing/2014/main" id="{18C2CCBA-D707-A24B-A885-97D020E7B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2" name="AutoShape 258">
                <a:extLst>
                  <a:ext uri="{FF2B5EF4-FFF2-40B4-BE49-F238E27FC236}">
                    <a16:creationId xmlns="" xmlns:a16="http://schemas.microsoft.com/office/drawing/2014/main" id="{D7E10C1F-D1F0-7148-A44B-7FEC28811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6" name="Freeform 259">
              <a:extLst>
                <a:ext uri="{FF2B5EF4-FFF2-40B4-BE49-F238E27FC236}">
                  <a16:creationId xmlns="" xmlns:a16="http://schemas.microsoft.com/office/drawing/2014/main" id="{0365C11C-6E47-864E-8122-6C27C34F0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7" name="Group 260">
              <a:extLst>
                <a:ext uri="{FF2B5EF4-FFF2-40B4-BE49-F238E27FC236}">
                  <a16:creationId xmlns="" xmlns:a16="http://schemas.microsoft.com/office/drawing/2014/main" id="{27B41BB0-4231-F248-B65A-1A45AD2C9C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19" name="AutoShape 261">
                <a:extLst>
                  <a:ext uri="{FF2B5EF4-FFF2-40B4-BE49-F238E27FC236}">
                    <a16:creationId xmlns="" xmlns:a16="http://schemas.microsoft.com/office/drawing/2014/main" id="{CEAEF38F-92BA-B54F-82FB-C23A106C0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0" name="AutoShape 262">
                <a:extLst>
                  <a:ext uri="{FF2B5EF4-FFF2-40B4-BE49-F238E27FC236}">
                    <a16:creationId xmlns="" xmlns:a16="http://schemas.microsoft.com/office/drawing/2014/main" id="{77559B45-47D4-F047-A0E1-3FD4F77050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8" name="Rectangle 263">
              <a:extLst>
                <a:ext uri="{FF2B5EF4-FFF2-40B4-BE49-F238E27FC236}">
                  <a16:creationId xmlns="" xmlns:a16="http://schemas.microsoft.com/office/drawing/2014/main" id="{2BB4AB2F-1E19-ED46-91D0-686A5791A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9" name="Freeform 264">
              <a:extLst>
                <a:ext uri="{FF2B5EF4-FFF2-40B4-BE49-F238E27FC236}">
                  <a16:creationId xmlns="" xmlns:a16="http://schemas.microsoft.com/office/drawing/2014/main" id="{EFA4165B-2B89-EA44-AAFD-284DDE325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Freeform 265">
              <a:extLst>
                <a:ext uri="{FF2B5EF4-FFF2-40B4-BE49-F238E27FC236}">
                  <a16:creationId xmlns="" xmlns:a16="http://schemas.microsoft.com/office/drawing/2014/main" id="{BF31806F-E19D-6643-B3AB-FCD244912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1" name="Oval 266">
              <a:extLst>
                <a:ext uri="{FF2B5EF4-FFF2-40B4-BE49-F238E27FC236}">
                  <a16:creationId xmlns="" xmlns:a16="http://schemas.microsoft.com/office/drawing/2014/main" id="{297B65E1-F9B5-1942-BAE5-456457D2A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2" name="Freeform 267">
              <a:extLst>
                <a:ext uri="{FF2B5EF4-FFF2-40B4-BE49-F238E27FC236}">
                  <a16:creationId xmlns="" xmlns:a16="http://schemas.microsoft.com/office/drawing/2014/main" id="{D1451455-90D3-7B4E-9A6C-AC54A2B18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3" name="AutoShape 268">
              <a:extLst>
                <a:ext uri="{FF2B5EF4-FFF2-40B4-BE49-F238E27FC236}">
                  <a16:creationId xmlns="" xmlns:a16="http://schemas.microsoft.com/office/drawing/2014/main" id="{B96820D1-74F4-9A4F-81C3-99D80AA66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4" name="AutoShape 269">
              <a:extLst>
                <a:ext uri="{FF2B5EF4-FFF2-40B4-BE49-F238E27FC236}">
                  <a16:creationId xmlns="" xmlns:a16="http://schemas.microsoft.com/office/drawing/2014/main" id="{24247BD6-F113-7F46-93F5-34E742E7F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5" name="Oval 270">
              <a:extLst>
                <a:ext uri="{FF2B5EF4-FFF2-40B4-BE49-F238E27FC236}">
                  <a16:creationId xmlns="" xmlns:a16="http://schemas.microsoft.com/office/drawing/2014/main" id="{4716773C-A574-8342-86DD-F8046121F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Oval 271">
              <a:extLst>
                <a:ext uri="{FF2B5EF4-FFF2-40B4-BE49-F238E27FC236}">
                  <a16:creationId xmlns="" xmlns:a16="http://schemas.microsoft.com/office/drawing/2014/main" id="{9F959D50-71EC-0F46-8ED3-4FE4C63D6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17" name="Oval 272">
              <a:extLst>
                <a:ext uri="{FF2B5EF4-FFF2-40B4-BE49-F238E27FC236}">
                  <a16:creationId xmlns="" xmlns:a16="http://schemas.microsoft.com/office/drawing/2014/main" id="{E6997777-676B-9145-9B53-650C59909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273">
              <a:extLst>
                <a:ext uri="{FF2B5EF4-FFF2-40B4-BE49-F238E27FC236}">
                  <a16:creationId xmlns="" xmlns:a16="http://schemas.microsoft.com/office/drawing/2014/main" id="{80128537-C0E9-B945-A472-82EC596F1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27" name="Group 274">
            <a:extLst>
              <a:ext uri="{FF2B5EF4-FFF2-40B4-BE49-F238E27FC236}">
                <a16:creationId xmlns="" xmlns:a16="http://schemas.microsoft.com/office/drawing/2014/main" id="{637BEA6D-6926-F241-A7B7-63FD120295AA}"/>
              </a:ext>
            </a:extLst>
          </p:cNvPr>
          <p:cNvGrpSpPr>
            <a:grpSpLocks/>
          </p:cNvGrpSpPr>
          <p:nvPr/>
        </p:nvGrpSpPr>
        <p:grpSpPr bwMode="auto">
          <a:xfrm>
            <a:off x="10340880" y="2687908"/>
            <a:ext cx="377825" cy="576263"/>
            <a:chOff x="4140" y="429"/>
            <a:chExt cx="1425" cy="2396"/>
          </a:xfrm>
        </p:grpSpPr>
        <p:sp>
          <p:nvSpPr>
            <p:cNvPr id="428" name="Freeform 275">
              <a:extLst>
                <a:ext uri="{FF2B5EF4-FFF2-40B4-BE49-F238E27FC236}">
                  <a16:creationId xmlns="" xmlns:a16="http://schemas.microsoft.com/office/drawing/2014/main" id="{B73B5122-7AC1-A541-A7CB-7C92E34FE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9" name="Rectangle 276">
              <a:extLst>
                <a:ext uri="{FF2B5EF4-FFF2-40B4-BE49-F238E27FC236}">
                  <a16:creationId xmlns="" xmlns:a16="http://schemas.microsoft.com/office/drawing/2014/main" id="{618AFC31-125F-CC41-8835-357B8CF40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0" name="Freeform 277">
              <a:extLst>
                <a:ext uri="{FF2B5EF4-FFF2-40B4-BE49-F238E27FC236}">
                  <a16:creationId xmlns="" xmlns:a16="http://schemas.microsoft.com/office/drawing/2014/main" id="{BA586EC9-AFB5-864C-A8D5-50566D382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1" name="Freeform 278">
              <a:extLst>
                <a:ext uri="{FF2B5EF4-FFF2-40B4-BE49-F238E27FC236}">
                  <a16:creationId xmlns="" xmlns:a16="http://schemas.microsoft.com/office/drawing/2014/main" id="{988FA82D-26DD-2446-871B-4FBCD5FE6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2" name="Rectangle 279">
              <a:extLst>
                <a:ext uri="{FF2B5EF4-FFF2-40B4-BE49-F238E27FC236}">
                  <a16:creationId xmlns="" xmlns:a16="http://schemas.microsoft.com/office/drawing/2014/main" id="{E4B9CCE7-0279-6143-BB4D-1198F3326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33" name="Group 280">
              <a:extLst>
                <a:ext uri="{FF2B5EF4-FFF2-40B4-BE49-F238E27FC236}">
                  <a16:creationId xmlns="" xmlns:a16="http://schemas.microsoft.com/office/drawing/2014/main" id="{2924B866-539E-1244-B043-D51911A295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8" name="AutoShape 281">
                <a:extLst>
                  <a:ext uri="{FF2B5EF4-FFF2-40B4-BE49-F238E27FC236}">
                    <a16:creationId xmlns="" xmlns:a16="http://schemas.microsoft.com/office/drawing/2014/main" id="{BDE3646A-4204-5046-942C-15C1653380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9" name="AutoShape 282">
                <a:extLst>
                  <a:ext uri="{FF2B5EF4-FFF2-40B4-BE49-F238E27FC236}">
                    <a16:creationId xmlns="" xmlns:a16="http://schemas.microsoft.com/office/drawing/2014/main" id="{6DE9F0CF-D5ED-704E-8142-3345FC3BBC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34" name="Rectangle 283">
              <a:extLst>
                <a:ext uri="{FF2B5EF4-FFF2-40B4-BE49-F238E27FC236}">
                  <a16:creationId xmlns="" xmlns:a16="http://schemas.microsoft.com/office/drawing/2014/main" id="{657D3494-75CD-034E-9543-256927444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35" name="Group 284">
              <a:extLst>
                <a:ext uri="{FF2B5EF4-FFF2-40B4-BE49-F238E27FC236}">
                  <a16:creationId xmlns="" xmlns:a16="http://schemas.microsoft.com/office/drawing/2014/main" id="{3B21D6B8-9A13-CB4D-A567-07369736D7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56" name="AutoShape 285">
                <a:extLst>
                  <a:ext uri="{FF2B5EF4-FFF2-40B4-BE49-F238E27FC236}">
                    <a16:creationId xmlns="" xmlns:a16="http://schemas.microsoft.com/office/drawing/2014/main" id="{6F0CB466-469D-3F45-BE66-39F561D609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7" name="AutoShape 286">
                <a:extLst>
                  <a:ext uri="{FF2B5EF4-FFF2-40B4-BE49-F238E27FC236}">
                    <a16:creationId xmlns="" xmlns:a16="http://schemas.microsoft.com/office/drawing/2014/main" id="{29D719D4-E1C6-604A-8870-549D67683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36" name="Rectangle 287">
              <a:extLst>
                <a:ext uri="{FF2B5EF4-FFF2-40B4-BE49-F238E27FC236}">
                  <a16:creationId xmlns="" xmlns:a16="http://schemas.microsoft.com/office/drawing/2014/main" id="{0D71907F-6787-7144-A19B-418733EE1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7" name="Rectangle 288">
              <a:extLst>
                <a:ext uri="{FF2B5EF4-FFF2-40B4-BE49-F238E27FC236}">
                  <a16:creationId xmlns="" xmlns:a16="http://schemas.microsoft.com/office/drawing/2014/main" id="{35AED19C-A1F1-AC46-914C-8F5D6F4BC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38" name="Group 289">
              <a:extLst>
                <a:ext uri="{FF2B5EF4-FFF2-40B4-BE49-F238E27FC236}">
                  <a16:creationId xmlns="" xmlns:a16="http://schemas.microsoft.com/office/drawing/2014/main" id="{45D31D32-5A14-5742-954A-BA17509AC6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54" name="AutoShape 290">
                <a:extLst>
                  <a:ext uri="{FF2B5EF4-FFF2-40B4-BE49-F238E27FC236}">
                    <a16:creationId xmlns="" xmlns:a16="http://schemas.microsoft.com/office/drawing/2014/main" id="{FBB57FC3-B7A2-A541-9EC0-D57A59BBE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5" name="AutoShape 291">
                <a:extLst>
                  <a:ext uri="{FF2B5EF4-FFF2-40B4-BE49-F238E27FC236}">
                    <a16:creationId xmlns="" xmlns:a16="http://schemas.microsoft.com/office/drawing/2014/main" id="{52BE3087-7497-914D-B468-02CDAA58D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39" name="Freeform 292">
              <a:extLst>
                <a:ext uri="{FF2B5EF4-FFF2-40B4-BE49-F238E27FC236}">
                  <a16:creationId xmlns="" xmlns:a16="http://schemas.microsoft.com/office/drawing/2014/main" id="{5070ED80-559E-4540-964B-D73009E42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40" name="Group 293">
              <a:extLst>
                <a:ext uri="{FF2B5EF4-FFF2-40B4-BE49-F238E27FC236}">
                  <a16:creationId xmlns="" xmlns:a16="http://schemas.microsoft.com/office/drawing/2014/main" id="{30993F73-047D-CD47-96E3-F759940430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52" name="AutoShape 294">
                <a:extLst>
                  <a:ext uri="{FF2B5EF4-FFF2-40B4-BE49-F238E27FC236}">
                    <a16:creationId xmlns="" xmlns:a16="http://schemas.microsoft.com/office/drawing/2014/main" id="{F253CC19-7627-6043-A479-C0AADFD1B0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3" name="AutoShape 295">
                <a:extLst>
                  <a:ext uri="{FF2B5EF4-FFF2-40B4-BE49-F238E27FC236}">
                    <a16:creationId xmlns="" xmlns:a16="http://schemas.microsoft.com/office/drawing/2014/main" id="{9818C9E1-67F5-5D42-8D8A-BFA5671949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41" name="Rectangle 296">
              <a:extLst>
                <a:ext uri="{FF2B5EF4-FFF2-40B4-BE49-F238E27FC236}">
                  <a16:creationId xmlns="" xmlns:a16="http://schemas.microsoft.com/office/drawing/2014/main" id="{D263AAA2-92D9-9A4A-9D5F-0CEC89CD0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2" name="Freeform 297">
              <a:extLst>
                <a:ext uri="{FF2B5EF4-FFF2-40B4-BE49-F238E27FC236}">
                  <a16:creationId xmlns="" xmlns:a16="http://schemas.microsoft.com/office/drawing/2014/main" id="{51AD4C3A-6939-3B47-91CC-E1A0D3A3E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3" name="Freeform 298">
              <a:extLst>
                <a:ext uri="{FF2B5EF4-FFF2-40B4-BE49-F238E27FC236}">
                  <a16:creationId xmlns="" xmlns:a16="http://schemas.microsoft.com/office/drawing/2014/main" id="{023E9D5F-D41C-8A48-B73A-4E4F43755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4" name="Oval 299">
              <a:extLst>
                <a:ext uri="{FF2B5EF4-FFF2-40B4-BE49-F238E27FC236}">
                  <a16:creationId xmlns="" xmlns:a16="http://schemas.microsoft.com/office/drawing/2014/main" id="{C4126737-BE73-B444-BC40-5B679E6E1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5" name="Freeform 300">
              <a:extLst>
                <a:ext uri="{FF2B5EF4-FFF2-40B4-BE49-F238E27FC236}">
                  <a16:creationId xmlns="" xmlns:a16="http://schemas.microsoft.com/office/drawing/2014/main" id="{567B6CFD-A1A1-094D-8F7C-5A9EF1AB0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6" name="AutoShape 301">
              <a:extLst>
                <a:ext uri="{FF2B5EF4-FFF2-40B4-BE49-F238E27FC236}">
                  <a16:creationId xmlns="" xmlns:a16="http://schemas.microsoft.com/office/drawing/2014/main" id="{3B7B7519-C492-8348-B873-C01A2103E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7" name="AutoShape 302">
              <a:extLst>
                <a:ext uri="{FF2B5EF4-FFF2-40B4-BE49-F238E27FC236}">
                  <a16:creationId xmlns="" xmlns:a16="http://schemas.microsoft.com/office/drawing/2014/main" id="{0AEDB1EF-7012-ED44-8FBC-F1B714A63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8" name="Oval 303">
              <a:extLst>
                <a:ext uri="{FF2B5EF4-FFF2-40B4-BE49-F238E27FC236}">
                  <a16:creationId xmlns="" xmlns:a16="http://schemas.microsoft.com/office/drawing/2014/main" id="{BA640DBB-C29F-A54E-BE9A-180B14269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9" name="Oval 304">
              <a:extLst>
                <a:ext uri="{FF2B5EF4-FFF2-40B4-BE49-F238E27FC236}">
                  <a16:creationId xmlns="" xmlns:a16="http://schemas.microsoft.com/office/drawing/2014/main" id="{2F7F78D4-9C68-A84C-8801-9C057B8C1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50" name="Oval 305">
              <a:extLst>
                <a:ext uri="{FF2B5EF4-FFF2-40B4-BE49-F238E27FC236}">
                  <a16:creationId xmlns="" xmlns:a16="http://schemas.microsoft.com/office/drawing/2014/main" id="{3D213A7E-B9E9-694B-8ED3-47609E49D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1" name="Rectangle 306">
              <a:extLst>
                <a:ext uri="{FF2B5EF4-FFF2-40B4-BE49-F238E27FC236}">
                  <a16:creationId xmlns="" xmlns:a16="http://schemas.microsoft.com/office/drawing/2014/main" id="{4F8B5B78-3482-8142-BC2B-1825AA302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93" name="Group 340">
            <a:extLst>
              <a:ext uri="{FF2B5EF4-FFF2-40B4-BE49-F238E27FC236}">
                <a16:creationId xmlns="" xmlns:a16="http://schemas.microsoft.com/office/drawing/2014/main" id="{3B951C82-D444-224D-9348-99C19D9166DC}"/>
              </a:ext>
            </a:extLst>
          </p:cNvPr>
          <p:cNvGrpSpPr>
            <a:grpSpLocks/>
          </p:cNvGrpSpPr>
          <p:nvPr/>
        </p:nvGrpSpPr>
        <p:grpSpPr bwMode="auto">
          <a:xfrm>
            <a:off x="8396192" y="5170758"/>
            <a:ext cx="525463" cy="557213"/>
            <a:chOff x="-44" y="1473"/>
            <a:chExt cx="981" cy="1105"/>
          </a:xfrm>
        </p:grpSpPr>
        <p:pic>
          <p:nvPicPr>
            <p:cNvPr id="494" name="Picture 341" descr="desktop_computer_stylized_medium">
              <a:extLst>
                <a:ext uri="{FF2B5EF4-FFF2-40B4-BE49-F238E27FC236}">
                  <a16:creationId xmlns="" xmlns:a16="http://schemas.microsoft.com/office/drawing/2014/main" id="{A2EB07C0-0A48-8944-B12C-316C163FF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342">
              <a:extLst>
                <a:ext uri="{FF2B5EF4-FFF2-40B4-BE49-F238E27FC236}">
                  <a16:creationId xmlns="" xmlns:a16="http://schemas.microsoft.com/office/drawing/2014/main" id="{2E93558C-0361-464A-9337-3AA86EC1D4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96" name="Group 343">
            <a:extLst>
              <a:ext uri="{FF2B5EF4-FFF2-40B4-BE49-F238E27FC236}">
                <a16:creationId xmlns="" xmlns:a16="http://schemas.microsoft.com/office/drawing/2014/main" id="{B96E9301-59D5-4D4B-95C3-D8F5D00E370A}"/>
              </a:ext>
            </a:extLst>
          </p:cNvPr>
          <p:cNvGrpSpPr>
            <a:grpSpLocks/>
          </p:cNvGrpSpPr>
          <p:nvPr/>
        </p:nvGrpSpPr>
        <p:grpSpPr bwMode="auto">
          <a:xfrm>
            <a:off x="8920067" y="5159646"/>
            <a:ext cx="525463" cy="557212"/>
            <a:chOff x="-44" y="1473"/>
            <a:chExt cx="981" cy="1105"/>
          </a:xfrm>
        </p:grpSpPr>
        <p:pic>
          <p:nvPicPr>
            <p:cNvPr id="497" name="Picture 344" descr="desktop_computer_stylized_medium">
              <a:extLst>
                <a:ext uri="{FF2B5EF4-FFF2-40B4-BE49-F238E27FC236}">
                  <a16:creationId xmlns="" xmlns:a16="http://schemas.microsoft.com/office/drawing/2014/main" id="{A8402C6A-6509-0642-B84E-51B8097E1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8" name="Freeform 345">
              <a:extLst>
                <a:ext uri="{FF2B5EF4-FFF2-40B4-BE49-F238E27FC236}">
                  <a16:creationId xmlns="" xmlns:a16="http://schemas.microsoft.com/office/drawing/2014/main" id="{6E7E5B0F-1FE1-6A4B-BCDC-96E210FCE5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521" name="Group 520">
            <a:extLst>
              <a:ext uri="{FF2B5EF4-FFF2-40B4-BE49-F238E27FC236}">
                <a16:creationId xmlns="" xmlns:a16="http://schemas.microsoft.com/office/drawing/2014/main" id="{8E1A0307-E695-FC42-983B-9915B98768EC}"/>
              </a:ext>
            </a:extLst>
          </p:cNvPr>
          <p:cNvGrpSpPr/>
          <p:nvPr/>
        </p:nvGrpSpPr>
        <p:grpSpPr>
          <a:xfrm>
            <a:off x="8988913" y="3095664"/>
            <a:ext cx="889089" cy="466491"/>
            <a:chOff x="7493876" y="2774731"/>
            <a:chExt cx="1481958" cy="894622"/>
          </a:xfrm>
        </p:grpSpPr>
        <p:sp>
          <p:nvSpPr>
            <p:cNvPr id="522" name="Freeform 521">
              <a:extLst>
                <a:ext uri="{FF2B5EF4-FFF2-40B4-BE49-F238E27FC236}">
                  <a16:creationId xmlns="" xmlns:a16="http://schemas.microsoft.com/office/drawing/2014/main" id="{DC9856E7-1969-524C-8F21-65D77697BD0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23" name="Oval 522">
              <a:extLst>
                <a:ext uri="{FF2B5EF4-FFF2-40B4-BE49-F238E27FC236}">
                  <a16:creationId xmlns="" xmlns:a16="http://schemas.microsoft.com/office/drawing/2014/main" id="{FFDA8F93-2C48-6A4A-9D27-9AECFC5B94B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24" name="Group 523">
              <a:extLst>
                <a:ext uri="{FF2B5EF4-FFF2-40B4-BE49-F238E27FC236}">
                  <a16:creationId xmlns="" xmlns:a16="http://schemas.microsoft.com/office/drawing/2014/main" id="{C7EC4B67-EB13-E647-A5CD-E91C5D1F409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25" name="Freeform 524">
                <a:extLst>
                  <a:ext uri="{FF2B5EF4-FFF2-40B4-BE49-F238E27FC236}">
                    <a16:creationId xmlns="" xmlns:a16="http://schemas.microsoft.com/office/drawing/2014/main" id="{6145C3A8-D719-B744-9DC6-51E7FB72118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6" name="Freeform 525">
                <a:extLst>
                  <a:ext uri="{FF2B5EF4-FFF2-40B4-BE49-F238E27FC236}">
                    <a16:creationId xmlns="" xmlns:a16="http://schemas.microsoft.com/office/drawing/2014/main" id="{92F9C394-34C8-3D42-ACE0-014520ED0D5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7" name="Freeform 526">
                <a:extLst>
                  <a:ext uri="{FF2B5EF4-FFF2-40B4-BE49-F238E27FC236}">
                    <a16:creationId xmlns="" xmlns:a16="http://schemas.microsoft.com/office/drawing/2014/main" id="{3E34F096-DAE4-6D4F-9026-F07CB5FB9F7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8" name="Freeform 527">
                <a:extLst>
                  <a:ext uri="{FF2B5EF4-FFF2-40B4-BE49-F238E27FC236}">
                    <a16:creationId xmlns="" xmlns:a16="http://schemas.microsoft.com/office/drawing/2014/main" id="{3D175E3D-A4A7-3F4E-8C6B-A59321AD72E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530" name="Rectangle 4">
            <a:extLst>
              <a:ext uri="{FF2B5EF4-FFF2-40B4-BE49-F238E27FC236}">
                <a16:creationId xmlns="" xmlns:a16="http://schemas.microsoft.com/office/drawing/2014/main" id="{0F198874-EC24-3849-8C53-D24368598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724" y="1362307"/>
            <a:ext cx="6123957" cy="251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Scenario: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access link rate: 1.54 Mbps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RTT from institutional router to server: 2 sec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web object size: 100K bits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average request rate from browsers to origin servers: 15/sec</a:t>
            </a:r>
          </a:p>
          <a:p>
            <a:pPr marL="800100" marR="0" lvl="1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avg data rate to browsers: 1.50 Mbps</a:t>
            </a:r>
          </a:p>
        </p:txBody>
      </p:sp>
      <p:grpSp>
        <p:nvGrpSpPr>
          <p:cNvPr id="502" name="Group 501">
            <a:extLst>
              <a:ext uri="{FF2B5EF4-FFF2-40B4-BE49-F238E27FC236}">
                <a16:creationId xmlns="" xmlns:a16="http://schemas.microsoft.com/office/drawing/2014/main" id="{B2C32989-94BE-1349-908C-1DF72CEEA243}"/>
              </a:ext>
            </a:extLst>
          </p:cNvPr>
          <p:cNvGrpSpPr/>
          <p:nvPr/>
        </p:nvGrpSpPr>
        <p:grpSpPr>
          <a:xfrm>
            <a:off x="8967576" y="4437217"/>
            <a:ext cx="889089" cy="466491"/>
            <a:chOff x="7493876" y="2774731"/>
            <a:chExt cx="1481958" cy="894622"/>
          </a:xfrm>
        </p:grpSpPr>
        <p:sp>
          <p:nvSpPr>
            <p:cNvPr id="511" name="Freeform 510">
              <a:extLst>
                <a:ext uri="{FF2B5EF4-FFF2-40B4-BE49-F238E27FC236}">
                  <a16:creationId xmlns="" xmlns:a16="http://schemas.microsoft.com/office/drawing/2014/main" id="{C2991A41-3005-6140-8488-3B5A28439BE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12" name="Oval 511">
              <a:extLst>
                <a:ext uri="{FF2B5EF4-FFF2-40B4-BE49-F238E27FC236}">
                  <a16:creationId xmlns="" xmlns:a16="http://schemas.microsoft.com/office/drawing/2014/main" id="{49B8AB88-8810-704D-9300-A83DE18C86C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13" name="Group 512">
              <a:extLst>
                <a:ext uri="{FF2B5EF4-FFF2-40B4-BE49-F238E27FC236}">
                  <a16:creationId xmlns="" xmlns:a16="http://schemas.microsoft.com/office/drawing/2014/main" id="{9DCFAF85-9D5F-BD4E-92DB-E7931A4466B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14" name="Freeform 513">
                <a:extLst>
                  <a:ext uri="{FF2B5EF4-FFF2-40B4-BE49-F238E27FC236}">
                    <a16:creationId xmlns="" xmlns:a16="http://schemas.microsoft.com/office/drawing/2014/main" id="{EB001B67-F654-CF4C-934D-354F339EBA6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5" name="Freeform 514">
                <a:extLst>
                  <a:ext uri="{FF2B5EF4-FFF2-40B4-BE49-F238E27FC236}">
                    <a16:creationId xmlns="" xmlns:a16="http://schemas.microsoft.com/office/drawing/2014/main" id="{C0D4D273-34F9-9640-8CF6-6EF497AEF3E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6" name="Freeform 515">
                <a:extLst>
                  <a:ext uri="{FF2B5EF4-FFF2-40B4-BE49-F238E27FC236}">
                    <a16:creationId xmlns="" xmlns:a16="http://schemas.microsoft.com/office/drawing/2014/main" id="{14D9297A-8D94-304C-9142-46F6B69902F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7" name="Freeform 516">
                <a:extLst>
                  <a:ext uri="{FF2B5EF4-FFF2-40B4-BE49-F238E27FC236}">
                    <a16:creationId xmlns="" xmlns:a16="http://schemas.microsoft.com/office/drawing/2014/main" id="{18D26BD9-84B6-C74F-8936-105C5777BBC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C1B9D561-2CE1-E94C-A5B6-6D386991296C}"/>
              </a:ext>
            </a:extLst>
          </p:cNvPr>
          <p:cNvGrpSpPr/>
          <p:nvPr/>
        </p:nvGrpSpPr>
        <p:grpSpPr>
          <a:xfrm>
            <a:off x="9339961" y="4807753"/>
            <a:ext cx="811212" cy="1033463"/>
            <a:chOff x="9001301" y="5550914"/>
            <a:chExt cx="811212" cy="1033463"/>
          </a:xfrm>
        </p:grpSpPr>
        <p:sp>
          <p:nvSpPr>
            <p:cNvPr id="5" name="Oval 4">
              <a:extLst>
                <a:ext uri="{FF2B5EF4-FFF2-40B4-BE49-F238E27FC236}">
                  <a16:creationId xmlns="" xmlns:a16="http://schemas.microsoft.com/office/drawing/2014/main" id="{A298426B-04DE-A940-931E-BDC464270408}"/>
                </a:ext>
              </a:extLst>
            </p:cNvPr>
            <p:cNvSpPr/>
            <p:nvPr/>
          </p:nvSpPr>
          <p:spPr>
            <a:xfrm>
              <a:off x="9001301" y="5550914"/>
              <a:ext cx="811212" cy="1033463"/>
            </a:xfrm>
            <a:prstGeom prst="ellipse">
              <a:avLst/>
            </a:prstGeom>
            <a:solidFill>
              <a:srgbClr val="C0000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="" xmlns:a16="http://schemas.microsoft.com/office/drawing/2014/main" id="{738995C0-BBC9-804D-85E8-324290F772D6}"/>
                </a:ext>
              </a:extLst>
            </p:cNvPr>
            <p:cNvGrpSpPr/>
            <p:nvPr/>
          </p:nvGrpSpPr>
          <p:grpSpPr>
            <a:xfrm>
              <a:off x="9256094" y="5631762"/>
              <a:ext cx="377825" cy="800176"/>
              <a:chOff x="10907888" y="5189290"/>
              <a:chExt cx="377825" cy="800176"/>
            </a:xfrm>
          </p:grpSpPr>
          <p:sp>
            <p:nvSpPr>
              <p:cNvPr id="266" name="Line 80">
                <a:extLst>
                  <a:ext uri="{FF2B5EF4-FFF2-40B4-BE49-F238E27FC236}">
                    <a16:creationId xmlns="" xmlns:a16="http://schemas.microsoft.com/office/drawing/2014/main" id="{DC2C9F57-B9EB-1941-A689-B13B8950BD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966625" y="5189290"/>
                <a:ext cx="76200" cy="32226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460" name="Group 307">
                <a:extLst>
                  <a:ext uri="{FF2B5EF4-FFF2-40B4-BE49-F238E27FC236}">
                    <a16:creationId xmlns="" xmlns:a16="http://schemas.microsoft.com/office/drawing/2014/main" id="{EBBCE30B-4C00-0843-BA56-FF3F98DF9C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907888" y="5413204"/>
                <a:ext cx="377825" cy="576262"/>
                <a:chOff x="4140" y="429"/>
                <a:chExt cx="1425" cy="2396"/>
              </a:xfrm>
            </p:grpSpPr>
            <p:sp>
              <p:nvSpPr>
                <p:cNvPr id="461" name="Freeform 308">
                  <a:extLst>
                    <a:ext uri="{FF2B5EF4-FFF2-40B4-BE49-F238E27FC236}">
                      <a16:creationId xmlns="" xmlns:a16="http://schemas.microsoft.com/office/drawing/2014/main" id="{83748550-5535-714B-A011-5732D5AB9F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2 w 354"/>
                    <a:gd name="T1" fmla="*/ 0 h 2742"/>
                    <a:gd name="T2" fmla="*/ 12 w 354"/>
                    <a:gd name="T3" fmla="*/ 23 h 2742"/>
                    <a:gd name="T4" fmla="*/ 12 w 354"/>
                    <a:gd name="T5" fmla="*/ 171 h 2742"/>
                    <a:gd name="T6" fmla="*/ 0 w 354"/>
                    <a:gd name="T7" fmla="*/ 179 h 2742"/>
                    <a:gd name="T8" fmla="*/ 2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62" name="Rectangle 309">
                  <a:extLst>
                    <a:ext uri="{FF2B5EF4-FFF2-40B4-BE49-F238E27FC236}">
                      <a16:creationId xmlns="" xmlns:a16="http://schemas.microsoft.com/office/drawing/2014/main" id="{9EDD97E5-06A3-F844-AC12-86FF0C9889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6" y="429"/>
                  <a:ext cx="1048" cy="2284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63" name="Freeform 310">
                  <a:extLst>
                    <a:ext uri="{FF2B5EF4-FFF2-40B4-BE49-F238E27FC236}">
                      <a16:creationId xmlns="" xmlns:a16="http://schemas.microsoft.com/office/drawing/2014/main" id="{70945480-4E5A-4D4D-9CB5-2EE3B8B723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7 w 211"/>
                    <a:gd name="T3" fmla="*/ 15 h 2537"/>
                    <a:gd name="T4" fmla="*/ 2 w 211"/>
                    <a:gd name="T5" fmla="*/ 163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64" name="Freeform 311">
                  <a:extLst>
                    <a:ext uri="{FF2B5EF4-FFF2-40B4-BE49-F238E27FC236}">
                      <a16:creationId xmlns="" xmlns:a16="http://schemas.microsoft.com/office/drawing/2014/main" id="{2D50B6AC-633A-E648-9313-0B33331842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1 w 328"/>
                    <a:gd name="T3" fmla="*/ 9 h 226"/>
                    <a:gd name="T4" fmla="*/ 11 w 328"/>
                    <a:gd name="T5" fmla="*/ 16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65" name="Rectangle 312">
                  <a:extLst>
                    <a:ext uri="{FF2B5EF4-FFF2-40B4-BE49-F238E27FC236}">
                      <a16:creationId xmlns="" xmlns:a16="http://schemas.microsoft.com/office/drawing/2014/main" id="{47F72229-4C07-FF49-B907-A9D7C03797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2" y="693"/>
                  <a:ext cx="599" cy="46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466" name="Group 313">
                  <a:extLst>
                    <a:ext uri="{FF2B5EF4-FFF2-40B4-BE49-F238E27FC236}">
                      <a16:creationId xmlns="" xmlns:a16="http://schemas.microsoft.com/office/drawing/2014/main" id="{A42FF10A-615B-304D-8C35-154C0E4C578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491" name="AutoShape 314">
                    <a:extLst>
                      <a:ext uri="{FF2B5EF4-FFF2-40B4-BE49-F238E27FC236}">
                        <a16:creationId xmlns="" xmlns:a16="http://schemas.microsoft.com/office/drawing/2014/main" id="{34A57301-3C4F-8449-804B-13CE58B4846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6" y="2567"/>
                    <a:ext cx="725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92" name="AutoShape 315">
                    <a:extLst>
                      <a:ext uri="{FF2B5EF4-FFF2-40B4-BE49-F238E27FC236}">
                        <a16:creationId xmlns="" xmlns:a16="http://schemas.microsoft.com/office/drawing/2014/main" id="{9A1FA8F9-C3C6-0F4F-92B5-0F88F3CADE8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1" y="2586"/>
                    <a:ext cx="695" cy="101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467" name="Rectangle 316">
                  <a:extLst>
                    <a:ext uri="{FF2B5EF4-FFF2-40B4-BE49-F238E27FC236}">
                      <a16:creationId xmlns="" xmlns:a16="http://schemas.microsoft.com/office/drawing/2014/main" id="{9C19D553-23E1-C642-BE27-380720AFE3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4" y="1016"/>
                  <a:ext cx="599" cy="53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468" name="Group 317">
                  <a:extLst>
                    <a:ext uri="{FF2B5EF4-FFF2-40B4-BE49-F238E27FC236}">
                      <a16:creationId xmlns="" xmlns:a16="http://schemas.microsoft.com/office/drawing/2014/main" id="{BA84A45F-1D87-2D4A-ADC6-FBD0F07175D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489" name="AutoShape 318">
                    <a:extLst>
                      <a:ext uri="{FF2B5EF4-FFF2-40B4-BE49-F238E27FC236}">
                        <a16:creationId xmlns="" xmlns:a16="http://schemas.microsoft.com/office/drawing/2014/main" id="{9967BFD2-AF98-6C48-9664-709DAD7F645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1" y="2571"/>
                    <a:ext cx="725" cy="13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90" name="AutoShape 319">
                    <a:extLst>
                      <a:ext uri="{FF2B5EF4-FFF2-40B4-BE49-F238E27FC236}">
                        <a16:creationId xmlns="" xmlns:a16="http://schemas.microsoft.com/office/drawing/2014/main" id="{98F66D34-8A75-524A-85C0-CD7FBB23094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6" y="2584"/>
                    <a:ext cx="695" cy="110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469" name="Rectangle 320">
                  <a:extLst>
                    <a:ext uri="{FF2B5EF4-FFF2-40B4-BE49-F238E27FC236}">
                      <a16:creationId xmlns="" xmlns:a16="http://schemas.microsoft.com/office/drawing/2014/main" id="{C6107AE3-3C09-A34C-964D-28157ABBDF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8" y="1360"/>
                  <a:ext cx="593" cy="46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0" name="Rectangle 321">
                  <a:extLst>
                    <a:ext uri="{FF2B5EF4-FFF2-40B4-BE49-F238E27FC236}">
                      <a16:creationId xmlns="" xmlns:a16="http://schemas.microsoft.com/office/drawing/2014/main" id="{737FBD85-26B2-914A-8B0D-606EB3EDB4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7"/>
                  <a:ext cx="593" cy="46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471" name="Group 322">
                  <a:extLst>
                    <a:ext uri="{FF2B5EF4-FFF2-40B4-BE49-F238E27FC236}">
                      <a16:creationId xmlns="" xmlns:a16="http://schemas.microsoft.com/office/drawing/2014/main" id="{E5A59E91-C5CD-894D-8213-3909A8CC3A4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487" name="AutoShape 323">
                    <a:extLst>
                      <a:ext uri="{FF2B5EF4-FFF2-40B4-BE49-F238E27FC236}">
                        <a16:creationId xmlns="" xmlns:a16="http://schemas.microsoft.com/office/drawing/2014/main" id="{8962A917-2AE1-7242-B9FB-8E9263A5106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1" y="2571"/>
                    <a:ext cx="731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88" name="AutoShape 324">
                    <a:extLst>
                      <a:ext uri="{FF2B5EF4-FFF2-40B4-BE49-F238E27FC236}">
                        <a16:creationId xmlns="" xmlns:a16="http://schemas.microsoft.com/office/drawing/2014/main" id="{97C18552-37AD-CE49-8BBD-05E8608B616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6" y="2589"/>
                    <a:ext cx="701" cy="9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472" name="Freeform 325">
                  <a:extLst>
                    <a:ext uri="{FF2B5EF4-FFF2-40B4-BE49-F238E27FC236}">
                      <a16:creationId xmlns="" xmlns:a16="http://schemas.microsoft.com/office/drawing/2014/main" id="{426DAACD-E1F3-7E44-9DC7-B1A44414FA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1 w 328"/>
                    <a:gd name="T3" fmla="*/ 8 h 226"/>
                    <a:gd name="T4" fmla="*/ 11 w 328"/>
                    <a:gd name="T5" fmla="*/ 14 h 226"/>
                    <a:gd name="T6" fmla="*/ 0 w 328"/>
                    <a:gd name="T7" fmla="*/ 6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473" name="Group 326">
                  <a:extLst>
                    <a:ext uri="{FF2B5EF4-FFF2-40B4-BE49-F238E27FC236}">
                      <a16:creationId xmlns="" xmlns:a16="http://schemas.microsoft.com/office/drawing/2014/main" id="{73D89D04-968E-6442-873B-B8D1778FD27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485" name="AutoShape 327">
                    <a:extLst>
                      <a:ext uri="{FF2B5EF4-FFF2-40B4-BE49-F238E27FC236}">
                        <a16:creationId xmlns="" xmlns:a16="http://schemas.microsoft.com/office/drawing/2014/main" id="{6065DB5E-95E8-8643-B0FE-6CB09E8FDB4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4" y="2568"/>
                    <a:ext cx="723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86" name="AutoShape 328">
                    <a:extLst>
                      <a:ext uri="{FF2B5EF4-FFF2-40B4-BE49-F238E27FC236}">
                        <a16:creationId xmlns="" xmlns:a16="http://schemas.microsoft.com/office/drawing/2014/main" id="{F973A90F-0F3C-F744-97ED-8AAC23F79D9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9" y="2581"/>
                    <a:ext cx="694" cy="106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474" name="Rectangle 329">
                  <a:extLst>
                    <a:ext uri="{FF2B5EF4-FFF2-40B4-BE49-F238E27FC236}">
                      <a16:creationId xmlns="" xmlns:a16="http://schemas.microsoft.com/office/drawing/2014/main" id="{F4ADD3E7-CF4E-ED4B-B276-1E6A7B9D41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8" y="429"/>
                  <a:ext cx="72" cy="2290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5" name="Freeform 330">
                  <a:extLst>
                    <a:ext uri="{FF2B5EF4-FFF2-40B4-BE49-F238E27FC236}">
                      <a16:creationId xmlns="" xmlns:a16="http://schemas.microsoft.com/office/drawing/2014/main" id="{1CEE161A-40E6-604E-B7AD-3830C72F66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1 w 296"/>
                    <a:gd name="T3" fmla="*/ 8 h 256"/>
                    <a:gd name="T4" fmla="*/ 11 w 296"/>
                    <a:gd name="T5" fmla="*/ 16 h 256"/>
                    <a:gd name="T6" fmla="*/ 0 w 296"/>
                    <a:gd name="T7" fmla="*/ 6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6" name="Freeform 331">
                  <a:extLst>
                    <a:ext uri="{FF2B5EF4-FFF2-40B4-BE49-F238E27FC236}">
                      <a16:creationId xmlns="" xmlns:a16="http://schemas.microsoft.com/office/drawing/2014/main" id="{40DF445E-B42A-CF43-806C-B86CD00176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1 w 304"/>
                    <a:gd name="T3" fmla="*/ 11 h 288"/>
                    <a:gd name="T4" fmla="*/ 10 w 304"/>
                    <a:gd name="T5" fmla="*/ 19 h 288"/>
                    <a:gd name="T6" fmla="*/ 2 w 304"/>
                    <a:gd name="T7" fmla="*/ 8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7" name="Oval 332">
                  <a:extLst>
                    <a:ext uri="{FF2B5EF4-FFF2-40B4-BE49-F238E27FC236}">
                      <a16:creationId xmlns="" xmlns:a16="http://schemas.microsoft.com/office/drawing/2014/main" id="{4AA850BD-AD7E-884D-BB50-C36880F437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" y="2614"/>
                  <a:ext cx="48" cy="92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8" name="Freeform 333">
                  <a:extLst>
                    <a:ext uri="{FF2B5EF4-FFF2-40B4-BE49-F238E27FC236}">
                      <a16:creationId xmlns="" xmlns:a16="http://schemas.microsoft.com/office/drawing/2014/main" id="{04990E0C-FF14-0448-9208-F0CB93DA52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8 h 240"/>
                    <a:gd name="T2" fmla="*/ 2 w 306"/>
                    <a:gd name="T3" fmla="*/ 16 h 240"/>
                    <a:gd name="T4" fmla="*/ 11 w 306"/>
                    <a:gd name="T5" fmla="*/ 8 h 240"/>
                    <a:gd name="T6" fmla="*/ 11 w 306"/>
                    <a:gd name="T7" fmla="*/ 0 h 240"/>
                    <a:gd name="T8" fmla="*/ 0 w 306"/>
                    <a:gd name="T9" fmla="*/ 8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9" name="AutoShape 334">
                  <a:extLst>
                    <a:ext uri="{FF2B5EF4-FFF2-40B4-BE49-F238E27FC236}">
                      <a16:creationId xmlns="" xmlns:a16="http://schemas.microsoft.com/office/drawing/2014/main" id="{29F22CD1-333F-2444-8E27-DB06458666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80"/>
                  <a:ext cx="1197" cy="14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80" name="AutoShape 335">
                  <a:extLst>
                    <a:ext uri="{FF2B5EF4-FFF2-40B4-BE49-F238E27FC236}">
                      <a16:creationId xmlns="" xmlns:a16="http://schemas.microsoft.com/office/drawing/2014/main" id="{9522690A-CB4D-3F4F-855E-313DECF4F1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6" y="2713"/>
                  <a:ext cx="1072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808080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81" name="Oval 336">
                  <a:extLst>
                    <a:ext uri="{FF2B5EF4-FFF2-40B4-BE49-F238E27FC236}">
                      <a16:creationId xmlns="" xmlns:a16="http://schemas.microsoft.com/office/drawing/2014/main" id="{749723D7-4892-4246-90CC-F3A241CAD0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8" y="2383"/>
                  <a:ext cx="156" cy="145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82" name="Oval 337">
                  <a:extLst>
                    <a:ext uri="{FF2B5EF4-FFF2-40B4-BE49-F238E27FC236}">
                      <a16:creationId xmlns="" xmlns:a16="http://schemas.microsoft.com/office/drawing/2014/main" id="{B774EC24-F0E4-0846-B90E-1164E93324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7" y="2383"/>
                  <a:ext cx="162" cy="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3" name="Oval 338">
                  <a:extLst>
                    <a:ext uri="{FF2B5EF4-FFF2-40B4-BE49-F238E27FC236}">
                      <a16:creationId xmlns="" xmlns:a16="http://schemas.microsoft.com/office/drawing/2014/main" id="{2751493B-E933-8A4F-BE77-A10013F6A4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1" y="2383"/>
                  <a:ext cx="162" cy="139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84" name="Rectangle 339">
                  <a:extLst>
                    <a:ext uri="{FF2B5EF4-FFF2-40B4-BE49-F238E27FC236}">
                      <a16:creationId xmlns="" xmlns:a16="http://schemas.microsoft.com/office/drawing/2014/main" id="{635CA67E-C290-3742-9D2C-39D9B69DB5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2" y="1835"/>
                  <a:ext cx="84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</p:grpSp>
      </p:grpSp>
      <p:sp>
        <p:nvSpPr>
          <p:cNvPr id="281" name="Text Box 76">
            <a:extLst>
              <a:ext uri="{FF2B5EF4-FFF2-40B4-BE49-F238E27FC236}">
                <a16:creationId xmlns="" xmlns:a16="http://schemas.microsoft.com/office/drawing/2014/main" id="{3175A1F8-F48E-9749-AA0C-8A115012D2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3372" y="5180762"/>
            <a:ext cx="2818464" cy="69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How to compute link </a:t>
            </a:r>
          </a:p>
          <a:p>
            <a:pPr marL="342900" marR="0" lvl="0" indent="-34290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utilization, delay?</a:t>
            </a:r>
          </a:p>
        </p:txBody>
      </p:sp>
      <p:sp>
        <p:nvSpPr>
          <p:cNvPr id="282" name="Text Box 83">
            <a:extLst>
              <a:ext uri="{FF2B5EF4-FFF2-40B4-BE49-F238E27FC236}">
                <a16:creationId xmlns="" xmlns:a16="http://schemas.microsoft.com/office/drawing/2014/main" id="{445BA7C8-9DBB-B245-98C3-EA83E67E03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791" y="4053039"/>
            <a:ext cx="33066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Cost: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web cache (cheap!)</a:t>
            </a:r>
          </a:p>
        </p:txBody>
      </p:sp>
      <p:sp>
        <p:nvSpPr>
          <p:cNvPr id="251" name="Text Box 98">
            <a:extLst>
              <a:ext uri="{FF2B5EF4-FFF2-40B4-BE49-F238E27FC236}">
                <a16:creationId xmlns="" xmlns:a16="http://schemas.microsoft.com/office/drawing/2014/main" id="{40BB819D-0723-5748-B260-0AF0BBAC2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3782" y="5793184"/>
            <a:ext cx="164179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local web cache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2" name="Slide Number Placeholder 2">
            <a:extLst>
              <a:ext uri="{FF2B5EF4-FFF2-40B4-BE49-F238E27FC236}">
                <a16:creationId xmlns="" xmlns:a16="http://schemas.microsoft.com/office/drawing/2014/main" id="{CD12BA19-40D2-F44B-8E23-E4E6B15A6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1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" grpId="0"/>
      <p:bldP spid="282" grpId="0"/>
      <p:bldP spid="25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ＭＳ Ｐゴシック" panose="020B0600070205080204" pitchFamily="34" charset="-128"/>
              </a:rPr>
              <a:t>Calculating access link utilization, end-end delay with cache:</a:t>
            </a:r>
          </a:p>
        </p:txBody>
      </p:sp>
      <p:sp>
        <p:nvSpPr>
          <p:cNvPr id="254" name="Line 2">
            <a:extLst>
              <a:ext uri="{FF2B5EF4-FFF2-40B4-BE49-F238E27FC236}">
                <a16:creationId xmlns="" xmlns:a16="http://schemas.microsoft.com/office/drawing/2014/main" id="{774FD470-E109-844C-8A9E-6F5E6FD1EF6D}"/>
              </a:ext>
            </a:extLst>
          </p:cNvPr>
          <p:cNvSpPr>
            <a:spLocks noChangeShapeType="1"/>
          </p:cNvSpPr>
          <p:nvPr/>
        </p:nvSpPr>
        <p:spPr bwMode="auto">
          <a:xfrm>
            <a:off x="8083455" y="2487883"/>
            <a:ext cx="285750" cy="11430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5" name="Text Box 50">
            <a:extLst>
              <a:ext uri="{FF2B5EF4-FFF2-40B4-BE49-F238E27FC236}">
                <a16:creationId xmlns="" xmlns:a16="http://schemas.microsoft.com/office/drawing/2014/main" id="{A32DDB4D-8BE1-2B43-89DB-1EA570D47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2330" y="1902096"/>
            <a:ext cx="933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origin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servers</a:t>
            </a:r>
          </a:p>
        </p:txBody>
      </p:sp>
      <p:sp>
        <p:nvSpPr>
          <p:cNvPr id="256" name="Line 51">
            <a:extLst>
              <a:ext uri="{FF2B5EF4-FFF2-40B4-BE49-F238E27FC236}">
                <a16:creationId xmlns="" xmlns:a16="http://schemas.microsoft.com/office/drawing/2014/main" id="{D0BFCD11-A1DC-B64D-A23A-23C7A76C3DB1}"/>
              </a:ext>
            </a:extLst>
          </p:cNvPr>
          <p:cNvSpPr>
            <a:spLocks noChangeShapeType="1"/>
          </p:cNvSpPr>
          <p:nvPr/>
        </p:nvSpPr>
        <p:spPr bwMode="auto">
          <a:xfrm>
            <a:off x="8893080" y="2106883"/>
            <a:ext cx="66675" cy="2762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7" name="Line 52">
            <a:extLst>
              <a:ext uri="{FF2B5EF4-FFF2-40B4-BE49-F238E27FC236}">
                <a16:creationId xmlns="" xmlns:a16="http://schemas.microsoft.com/office/drawing/2014/main" id="{E39DF75E-B023-5548-A7F0-9C4A8ADBD41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521730" y="2144983"/>
            <a:ext cx="9525" cy="2381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8" name="Line 53">
            <a:extLst>
              <a:ext uri="{FF2B5EF4-FFF2-40B4-BE49-F238E27FC236}">
                <a16:creationId xmlns="" xmlns:a16="http://schemas.microsoft.com/office/drawing/2014/main" id="{E3BFB499-7F23-164F-A225-CAAA7B80074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978930" y="2306908"/>
            <a:ext cx="133350" cy="20955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9" name="Line 54">
            <a:extLst>
              <a:ext uri="{FF2B5EF4-FFF2-40B4-BE49-F238E27FC236}">
                <a16:creationId xmlns="" xmlns:a16="http://schemas.microsoft.com/office/drawing/2014/main" id="{24D51B99-FE66-D84E-AF2C-706F58BCCC3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140855" y="3068908"/>
            <a:ext cx="247650" cy="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0" name="Freeform 55">
            <a:extLst>
              <a:ext uri="{FF2B5EF4-FFF2-40B4-BE49-F238E27FC236}">
                <a16:creationId xmlns="" xmlns:a16="http://schemas.microsoft.com/office/drawing/2014/main" id="{0AF0F7C2-E293-2A4E-B4A0-9966DF5B5243}"/>
              </a:ext>
            </a:extLst>
          </p:cNvPr>
          <p:cNvSpPr>
            <a:spLocks/>
          </p:cNvSpPr>
          <p:nvPr/>
        </p:nvSpPr>
        <p:spPr bwMode="auto">
          <a:xfrm>
            <a:off x="8158067" y="2111064"/>
            <a:ext cx="2174875" cy="1581150"/>
          </a:xfrm>
          <a:custGeom>
            <a:avLst/>
            <a:gdLst>
              <a:gd name="T0" fmla="*/ 2147483647 w 2135"/>
              <a:gd name="T1" fmla="*/ 2147483647 h 1662"/>
              <a:gd name="T2" fmla="*/ 2147483647 w 2135"/>
              <a:gd name="T3" fmla="*/ 2147483647 h 1662"/>
              <a:gd name="T4" fmla="*/ 2147483647 w 2135"/>
              <a:gd name="T5" fmla="*/ 2147483647 h 1662"/>
              <a:gd name="T6" fmla="*/ 2147483647 w 2135"/>
              <a:gd name="T7" fmla="*/ 2147483647 h 1662"/>
              <a:gd name="T8" fmla="*/ 2147483647 w 2135"/>
              <a:gd name="T9" fmla="*/ 2147483647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147483647 w 2135"/>
              <a:gd name="T15" fmla="*/ 2147483647 h 1662"/>
              <a:gd name="T16" fmla="*/ 2147483647 w 2135"/>
              <a:gd name="T17" fmla="*/ 2147483647 h 1662"/>
              <a:gd name="T18" fmla="*/ 2147483647 w 2135"/>
              <a:gd name="T19" fmla="*/ 2147483647 h 1662"/>
              <a:gd name="T20" fmla="*/ 2147483647 w 2135"/>
              <a:gd name="T21" fmla="*/ 2147483647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1" name="Text Box 70">
            <a:extLst>
              <a:ext uri="{FF2B5EF4-FFF2-40B4-BE49-F238E27FC236}">
                <a16:creationId xmlns="" xmlns:a16="http://schemas.microsoft.com/office/drawing/2014/main" id="{6E272ACE-5938-0646-A38F-6031C9F45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4030" y="2432321"/>
            <a:ext cx="9318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public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Internet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2" name="Freeform 71">
            <a:extLst>
              <a:ext uri="{FF2B5EF4-FFF2-40B4-BE49-F238E27FC236}">
                <a16:creationId xmlns="" xmlns:a16="http://schemas.microsoft.com/office/drawing/2014/main" id="{A7C4DEB4-E3E6-8547-B127-1273B3D3EA69}"/>
              </a:ext>
            </a:extLst>
          </p:cNvPr>
          <p:cNvSpPr>
            <a:spLocks/>
          </p:cNvSpPr>
          <p:nvPr/>
        </p:nvSpPr>
        <p:spPr bwMode="auto">
          <a:xfrm>
            <a:off x="7748492" y="4470671"/>
            <a:ext cx="2965450" cy="1390650"/>
          </a:xfrm>
          <a:custGeom>
            <a:avLst/>
            <a:gdLst>
              <a:gd name="T0" fmla="*/ 2147483647 w 1868"/>
              <a:gd name="T1" fmla="*/ 2147483647 h 876"/>
              <a:gd name="T2" fmla="*/ 2147483647 w 1868"/>
              <a:gd name="T3" fmla="*/ 2147483647 h 876"/>
              <a:gd name="T4" fmla="*/ 2147483647 w 1868"/>
              <a:gd name="T5" fmla="*/ 2147483647 h 876"/>
              <a:gd name="T6" fmla="*/ 2147483647 w 1868"/>
              <a:gd name="T7" fmla="*/ 2147483647 h 876"/>
              <a:gd name="T8" fmla="*/ 2147483647 w 1868"/>
              <a:gd name="T9" fmla="*/ 2147483647 h 876"/>
              <a:gd name="T10" fmla="*/ 2147483647 w 1868"/>
              <a:gd name="T11" fmla="*/ 2147483647 h 876"/>
              <a:gd name="T12" fmla="*/ 2147483647 w 1868"/>
              <a:gd name="T13" fmla="*/ 2147483647 h 876"/>
              <a:gd name="T14" fmla="*/ 2147483647 w 1868"/>
              <a:gd name="T15" fmla="*/ 2147483647 h 876"/>
              <a:gd name="T16" fmla="*/ 2147483647 w 1868"/>
              <a:gd name="T17" fmla="*/ 2147483647 h 876"/>
              <a:gd name="T18" fmla="*/ 2147483647 w 1868"/>
              <a:gd name="T19" fmla="*/ 2147483647 h 876"/>
              <a:gd name="T20" fmla="*/ 2147483647 w 1868"/>
              <a:gd name="T21" fmla="*/ 2147483647 h 87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868"/>
              <a:gd name="T34" fmla="*/ 0 h 876"/>
              <a:gd name="T35" fmla="*/ 1868 w 1868"/>
              <a:gd name="T36" fmla="*/ 876 h 87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868" h="876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3" name="Line 77">
            <a:extLst>
              <a:ext uri="{FF2B5EF4-FFF2-40B4-BE49-F238E27FC236}">
                <a16:creationId xmlns="" xmlns:a16="http://schemas.microsoft.com/office/drawing/2014/main" id="{0E1C7AA0-FA95-B844-83B1-903DF41A68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97755" y="4780233"/>
            <a:ext cx="855662" cy="4318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4" name="Line 78">
            <a:extLst>
              <a:ext uri="{FF2B5EF4-FFF2-40B4-BE49-F238E27FC236}">
                <a16:creationId xmlns="" xmlns:a16="http://schemas.microsoft.com/office/drawing/2014/main" id="{0173F26E-AC6F-FD4F-995F-CADED52CD4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07342" y="4827858"/>
            <a:ext cx="563563" cy="3937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5" name="Line 79">
            <a:extLst>
              <a:ext uri="{FF2B5EF4-FFF2-40B4-BE49-F238E27FC236}">
                <a16:creationId xmlns="" xmlns:a16="http://schemas.microsoft.com/office/drawing/2014/main" id="{3CEA4312-2D22-9340-9D8D-17C8CC88AE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45505" y="4834208"/>
            <a:ext cx="149225" cy="382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7" name="Line 95">
            <a:extLst>
              <a:ext uri="{FF2B5EF4-FFF2-40B4-BE49-F238E27FC236}">
                <a16:creationId xmlns="" xmlns:a16="http://schemas.microsoft.com/office/drawing/2014/main" id="{7E28B523-ED73-8C40-ACD2-43F86A8C48E6}"/>
              </a:ext>
            </a:extLst>
          </p:cNvPr>
          <p:cNvSpPr>
            <a:spLocks noChangeShapeType="1"/>
          </p:cNvSpPr>
          <p:nvPr/>
        </p:nvSpPr>
        <p:spPr bwMode="auto">
          <a:xfrm>
            <a:off x="9407430" y="3545158"/>
            <a:ext cx="0" cy="106203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8" name="Text Box 97">
            <a:extLst>
              <a:ext uri="{FF2B5EF4-FFF2-40B4-BE49-F238E27FC236}">
                <a16:creationId xmlns="" xmlns:a16="http://schemas.microsoft.com/office/drawing/2014/main" id="{C679E988-7156-B949-B8A6-F53CA81FB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5480" y="4357958"/>
            <a:ext cx="11985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institutional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9" name="Text Box 98">
            <a:extLst>
              <a:ext uri="{FF2B5EF4-FFF2-40B4-BE49-F238E27FC236}">
                <a16:creationId xmlns="" xmlns:a16="http://schemas.microsoft.com/office/drawing/2014/main" id="{67295E16-B892-F14C-929B-3E20FB109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3667" y="4738958"/>
            <a:ext cx="12906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 Gbps LAN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0" name="Text Box 99">
            <a:extLst>
              <a:ext uri="{FF2B5EF4-FFF2-40B4-BE49-F238E27FC236}">
                <a16:creationId xmlns="" xmlns:a16="http://schemas.microsoft.com/office/drawing/2014/main" id="{6A31B9E8-42B5-DA4F-BEEB-38A1A2168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9017" y="3734071"/>
            <a:ext cx="11906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1.54 Mbps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access link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92" name="Group 139">
            <a:extLst>
              <a:ext uri="{FF2B5EF4-FFF2-40B4-BE49-F238E27FC236}">
                <a16:creationId xmlns="" xmlns:a16="http://schemas.microsoft.com/office/drawing/2014/main" id="{F9E9E22C-69D8-A847-9177-B4D5A14ECA28}"/>
              </a:ext>
            </a:extLst>
          </p:cNvPr>
          <p:cNvGrpSpPr>
            <a:grpSpLocks/>
          </p:cNvGrpSpPr>
          <p:nvPr/>
        </p:nvGrpSpPr>
        <p:grpSpPr bwMode="auto">
          <a:xfrm>
            <a:off x="7735792" y="2035446"/>
            <a:ext cx="377825" cy="576262"/>
            <a:chOff x="4140" y="429"/>
            <a:chExt cx="1425" cy="2396"/>
          </a:xfrm>
        </p:grpSpPr>
        <p:sp>
          <p:nvSpPr>
            <p:cNvPr id="293" name="Freeform 140">
              <a:extLst>
                <a:ext uri="{FF2B5EF4-FFF2-40B4-BE49-F238E27FC236}">
                  <a16:creationId xmlns="" xmlns:a16="http://schemas.microsoft.com/office/drawing/2014/main" id="{86EDF6AA-4B2E-6342-9BFA-CFF30B1C2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4" name="Rectangle 141">
              <a:extLst>
                <a:ext uri="{FF2B5EF4-FFF2-40B4-BE49-F238E27FC236}">
                  <a16:creationId xmlns="" xmlns:a16="http://schemas.microsoft.com/office/drawing/2014/main" id="{6B9D834D-0DEE-9248-AD7A-C2D336AEB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5" name="Freeform 142">
              <a:extLst>
                <a:ext uri="{FF2B5EF4-FFF2-40B4-BE49-F238E27FC236}">
                  <a16:creationId xmlns="" xmlns:a16="http://schemas.microsoft.com/office/drawing/2014/main" id="{29245DF3-F7D6-B840-B253-23D4A8D2C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6" name="Freeform 143">
              <a:extLst>
                <a:ext uri="{FF2B5EF4-FFF2-40B4-BE49-F238E27FC236}">
                  <a16:creationId xmlns="" xmlns:a16="http://schemas.microsoft.com/office/drawing/2014/main" id="{B747AC17-9BF4-BB41-A5DA-D229A9BA1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7" name="Rectangle 144">
              <a:extLst>
                <a:ext uri="{FF2B5EF4-FFF2-40B4-BE49-F238E27FC236}">
                  <a16:creationId xmlns="" xmlns:a16="http://schemas.microsoft.com/office/drawing/2014/main" id="{1B65D50E-A82B-7347-A7F6-556D3939D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98" name="Group 145">
              <a:extLst>
                <a:ext uri="{FF2B5EF4-FFF2-40B4-BE49-F238E27FC236}">
                  <a16:creationId xmlns="" xmlns:a16="http://schemas.microsoft.com/office/drawing/2014/main" id="{E47B5BD8-DFF7-9441-92CB-80BB05AB64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23" name="AutoShape 146">
                <a:extLst>
                  <a:ext uri="{FF2B5EF4-FFF2-40B4-BE49-F238E27FC236}">
                    <a16:creationId xmlns="" xmlns:a16="http://schemas.microsoft.com/office/drawing/2014/main" id="{B75BF63D-E7E0-6640-A10B-E09175442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4" name="AutoShape 147">
                <a:extLst>
                  <a:ext uri="{FF2B5EF4-FFF2-40B4-BE49-F238E27FC236}">
                    <a16:creationId xmlns="" xmlns:a16="http://schemas.microsoft.com/office/drawing/2014/main" id="{074358F6-E1DA-D042-B053-9C4C54023F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99" name="Rectangle 148">
              <a:extLst>
                <a:ext uri="{FF2B5EF4-FFF2-40B4-BE49-F238E27FC236}">
                  <a16:creationId xmlns="" xmlns:a16="http://schemas.microsoft.com/office/drawing/2014/main" id="{DECDE972-9E25-674C-ACC1-43F55CD92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0" name="Group 149">
              <a:extLst>
                <a:ext uri="{FF2B5EF4-FFF2-40B4-BE49-F238E27FC236}">
                  <a16:creationId xmlns="" xmlns:a16="http://schemas.microsoft.com/office/drawing/2014/main" id="{82296A06-752A-254D-8846-4D0F3F43F2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21" name="AutoShape 150">
                <a:extLst>
                  <a:ext uri="{FF2B5EF4-FFF2-40B4-BE49-F238E27FC236}">
                    <a16:creationId xmlns="" xmlns:a16="http://schemas.microsoft.com/office/drawing/2014/main" id="{F5A8BC22-523A-4147-9575-B8F7D060F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2" name="AutoShape 151">
                <a:extLst>
                  <a:ext uri="{FF2B5EF4-FFF2-40B4-BE49-F238E27FC236}">
                    <a16:creationId xmlns="" xmlns:a16="http://schemas.microsoft.com/office/drawing/2014/main" id="{EAF2AC7F-A8C0-FC4F-8C37-5D458F19BF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1" name="Rectangle 152">
              <a:extLst>
                <a:ext uri="{FF2B5EF4-FFF2-40B4-BE49-F238E27FC236}">
                  <a16:creationId xmlns="" xmlns:a16="http://schemas.microsoft.com/office/drawing/2014/main" id="{4F90A69C-CEC4-A24D-9C82-52BA6FC89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2" name="Rectangle 153">
              <a:extLst>
                <a:ext uri="{FF2B5EF4-FFF2-40B4-BE49-F238E27FC236}">
                  <a16:creationId xmlns="" xmlns:a16="http://schemas.microsoft.com/office/drawing/2014/main" id="{4EAFCA72-25B7-7747-916E-327595FFD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3" name="Group 154">
              <a:extLst>
                <a:ext uri="{FF2B5EF4-FFF2-40B4-BE49-F238E27FC236}">
                  <a16:creationId xmlns="" xmlns:a16="http://schemas.microsoft.com/office/drawing/2014/main" id="{8277CD38-8B7B-9748-AD3B-10D14BC1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19" name="AutoShape 155">
                <a:extLst>
                  <a:ext uri="{FF2B5EF4-FFF2-40B4-BE49-F238E27FC236}">
                    <a16:creationId xmlns="" xmlns:a16="http://schemas.microsoft.com/office/drawing/2014/main" id="{5B02472C-767E-8C4B-A1E5-693F9C4C2A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0" name="AutoShape 156">
                <a:extLst>
                  <a:ext uri="{FF2B5EF4-FFF2-40B4-BE49-F238E27FC236}">
                    <a16:creationId xmlns="" xmlns:a16="http://schemas.microsoft.com/office/drawing/2014/main" id="{DA6E1AA2-450F-174D-A85C-5D39B60ABD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4" name="Freeform 157">
              <a:extLst>
                <a:ext uri="{FF2B5EF4-FFF2-40B4-BE49-F238E27FC236}">
                  <a16:creationId xmlns="" xmlns:a16="http://schemas.microsoft.com/office/drawing/2014/main" id="{43557BDC-C555-5040-B5DB-5D425E9BF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5" name="Group 158">
              <a:extLst>
                <a:ext uri="{FF2B5EF4-FFF2-40B4-BE49-F238E27FC236}">
                  <a16:creationId xmlns="" xmlns:a16="http://schemas.microsoft.com/office/drawing/2014/main" id="{C333E870-3BD7-C645-AAC2-98508A7E36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17" name="AutoShape 159">
                <a:extLst>
                  <a:ext uri="{FF2B5EF4-FFF2-40B4-BE49-F238E27FC236}">
                    <a16:creationId xmlns="" xmlns:a16="http://schemas.microsoft.com/office/drawing/2014/main" id="{EFC968C4-6392-E247-9A44-0D21D80BC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8" name="AutoShape 160">
                <a:extLst>
                  <a:ext uri="{FF2B5EF4-FFF2-40B4-BE49-F238E27FC236}">
                    <a16:creationId xmlns="" xmlns:a16="http://schemas.microsoft.com/office/drawing/2014/main" id="{9315F821-D903-1C43-B0DF-C13E1CFC6E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6" name="Rectangle 161">
              <a:extLst>
                <a:ext uri="{FF2B5EF4-FFF2-40B4-BE49-F238E27FC236}">
                  <a16:creationId xmlns="" xmlns:a16="http://schemas.microsoft.com/office/drawing/2014/main" id="{4A93E05B-231B-8F4E-AC44-1E61C8779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7" name="Freeform 162">
              <a:extLst>
                <a:ext uri="{FF2B5EF4-FFF2-40B4-BE49-F238E27FC236}">
                  <a16:creationId xmlns="" xmlns:a16="http://schemas.microsoft.com/office/drawing/2014/main" id="{A81021FA-3B4B-8540-B233-88280DF91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8" name="Freeform 163">
              <a:extLst>
                <a:ext uri="{FF2B5EF4-FFF2-40B4-BE49-F238E27FC236}">
                  <a16:creationId xmlns="" xmlns:a16="http://schemas.microsoft.com/office/drawing/2014/main" id="{B4BBCFA8-CE65-3B46-B8C0-90C8E2A9F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9" name="Oval 164">
              <a:extLst>
                <a:ext uri="{FF2B5EF4-FFF2-40B4-BE49-F238E27FC236}">
                  <a16:creationId xmlns="" xmlns:a16="http://schemas.microsoft.com/office/drawing/2014/main" id="{5BC0A35E-B59B-2747-AF4F-E2B7BF2E9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0" name="Freeform 165">
              <a:extLst>
                <a:ext uri="{FF2B5EF4-FFF2-40B4-BE49-F238E27FC236}">
                  <a16:creationId xmlns="" xmlns:a16="http://schemas.microsoft.com/office/drawing/2014/main" id="{18C56782-0533-9C40-9224-8F36130D8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1" name="AutoShape 166">
              <a:extLst>
                <a:ext uri="{FF2B5EF4-FFF2-40B4-BE49-F238E27FC236}">
                  <a16:creationId xmlns="" xmlns:a16="http://schemas.microsoft.com/office/drawing/2014/main" id="{B68A6AC7-4ED2-D44E-90B8-E63CF73BB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2" name="AutoShape 167">
              <a:extLst>
                <a:ext uri="{FF2B5EF4-FFF2-40B4-BE49-F238E27FC236}">
                  <a16:creationId xmlns="" xmlns:a16="http://schemas.microsoft.com/office/drawing/2014/main" id="{906EF179-00FE-3F4F-AD8D-E9B8F23DE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3" name="Oval 168">
              <a:extLst>
                <a:ext uri="{FF2B5EF4-FFF2-40B4-BE49-F238E27FC236}">
                  <a16:creationId xmlns="" xmlns:a16="http://schemas.microsoft.com/office/drawing/2014/main" id="{714D65B7-5EDC-2840-9C29-D308D9655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4" name="Oval 169">
              <a:extLst>
                <a:ext uri="{FF2B5EF4-FFF2-40B4-BE49-F238E27FC236}">
                  <a16:creationId xmlns="" xmlns:a16="http://schemas.microsoft.com/office/drawing/2014/main" id="{E64A117A-C67D-AB41-A8E7-4A508BB31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15" name="Oval 170">
              <a:extLst>
                <a:ext uri="{FF2B5EF4-FFF2-40B4-BE49-F238E27FC236}">
                  <a16:creationId xmlns="" xmlns:a16="http://schemas.microsoft.com/office/drawing/2014/main" id="{C59668D3-09F9-BD44-8596-C01818912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6" name="Rectangle 171">
              <a:extLst>
                <a:ext uri="{FF2B5EF4-FFF2-40B4-BE49-F238E27FC236}">
                  <a16:creationId xmlns="" xmlns:a16="http://schemas.microsoft.com/office/drawing/2014/main" id="{8E530C7C-3D86-3C4B-891E-CB9AC883F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5" name="Group 172">
            <a:extLst>
              <a:ext uri="{FF2B5EF4-FFF2-40B4-BE49-F238E27FC236}">
                <a16:creationId xmlns="" xmlns:a16="http://schemas.microsoft.com/office/drawing/2014/main" id="{F34C0BB9-9ECA-9B40-B10C-16DEDBDC16C3}"/>
              </a:ext>
            </a:extLst>
          </p:cNvPr>
          <p:cNvGrpSpPr>
            <a:grpSpLocks/>
          </p:cNvGrpSpPr>
          <p:nvPr/>
        </p:nvGrpSpPr>
        <p:grpSpPr bwMode="auto">
          <a:xfrm>
            <a:off x="7885017" y="5148533"/>
            <a:ext cx="525463" cy="557213"/>
            <a:chOff x="-44" y="1473"/>
            <a:chExt cx="981" cy="1105"/>
          </a:xfrm>
        </p:grpSpPr>
        <p:pic>
          <p:nvPicPr>
            <p:cNvPr id="326" name="Picture 173" descr="desktop_computer_stylized_medium">
              <a:extLst>
                <a:ext uri="{FF2B5EF4-FFF2-40B4-BE49-F238E27FC236}">
                  <a16:creationId xmlns="" xmlns:a16="http://schemas.microsoft.com/office/drawing/2014/main" id="{58DEA6BA-6A8A-414B-A5D1-8C42E963B5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" name="Freeform 174">
              <a:extLst>
                <a:ext uri="{FF2B5EF4-FFF2-40B4-BE49-F238E27FC236}">
                  <a16:creationId xmlns="" xmlns:a16="http://schemas.microsoft.com/office/drawing/2014/main" id="{5636D377-DB0D-6F40-811F-10EE64604D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8" name="Group 175">
            <a:extLst>
              <a:ext uri="{FF2B5EF4-FFF2-40B4-BE49-F238E27FC236}">
                <a16:creationId xmlns="" xmlns:a16="http://schemas.microsoft.com/office/drawing/2014/main" id="{7306AC90-5B34-3F4E-B626-0E34022A31C8}"/>
              </a:ext>
            </a:extLst>
          </p:cNvPr>
          <p:cNvGrpSpPr>
            <a:grpSpLocks/>
          </p:cNvGrpSpPr>
          <p:nvPr/>
        </p:nvGrpSpPr>
        <p:grpSpPr bwMode="auto">
          <a:xfrm>
            <a:off x="8650192" y="1557608"/>
            <a:ext cx="377825" cy="576263"/>
            <a:chOff x="4140" y="429"/>
            <a:chExt cx="1425" cy="2396"/>
          </a:xfrm>
        </p:grpSpPr>
        <p:sp>
          <p:nvSpPr>
            <p:cNvPr id="329" name="Freeform 176">
              <a:extLst>
                <a:ext uri="{FF2B5EF4-FFF2-40B4-BE49-F238E27FC236}">
                  <a16:creationId xmlns="" xmlns:a16="http://schemas.microsoft.com/office/drawing/2014/main" id="{F3CFDF78-3F2C-B047-99D5-2F35E0D1B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0" name="Rectangle 177">
              <a:extLst>
                <a:ext uri="{FF2B5EF4-FFF2-40B4-BE49-F238E27FC236}">
                  <a16:creationId xmlns="" xmlns:a16="http://schemas.microsoft.com/office/drawing/2014/main" id="{6D671750-A74B-B64E-8E68-C40948E6D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1" name="Freeform 178">
              <a:extLst>
                <a:ext uri="{FF2B5EF4-FFF2-40B4-BE49-F238E27FC236}">
                  <a16:creationId xmlns="" xmlns:a16="http://schemas.microsoft.com/office/drawing/2014/main" id="{9438FA78-1938-514C-80BF-10ED666E3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2" name="Freeform 179">
              <a:extLst>
                <a:ext uri="{FF2B5EF4-FFF2-40B4-BE49-F238E27FC236}">
                  <a16:creationId xmlns="" xmlns:a16="http://schemas.microsoft.com/office/drawing/2014/main" id="{FD23EFF2-90E8-9045-936A-06124249A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3" name="Rectangle 180">
              <a:extLst>
                <a:ext uri="{FF2B5EF4-FFF2-40B4-BE49-F238E27FC236}">
                  <a16:creationId xmlns="" xmlns:a16="http://schemas.microsoft.com/office/drawing/2014/main" id="{C3C9A679-FD27-EE4A-B715-049B9DDB6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4" name="Group 181">
              <a:extLst>
                <a:ext uri="{FF2B5EF4-FFF2-40B4-BE49-F238E27FC236}">
                  <a16:creationId xmlns="" xmlns:a16="http://schemas.microsoft.com/office/drawing/2014/main" id="{F5C3481D-451B-B142-A35C-15C582D38E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59" name="AutoShape 182">
                <a:extLst>
                  <a:ext uri="{FF2B5EF4-FFF2-40B4-BE49-F238E27FC236}">
                    <a16:creationId xmlns="" xmlns:a16="http://schemas.microsoft.com/office/drawing/2014/main" id="{2C243628-F48B-0247-9C77-CADC193BA2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60" name="AutoShape 183">
                <a:extLst>
                  <a:ext uri="{FF2B5EF4-FFF2-40B4-BE49-F238E27FC236}">
                    <a16:creationId xmlns="" xmlns:a16="http://schemas.microsoft.com/office/drawing/2014/main" id="{C3D71DA0-C793-D949-906B-887E37FD0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35" name="Rectangle 184">
              <a:extLst>
                <a:ext uri="{FF2B5EF4-FFF2-40B4-BE49-F238E27FC236}">
                  <a16:creationId xmlns="" xmlns:a16="http://schemas.microsoft.com/office/drawing/2014/main" id="{246902F9-C4DC-454E-9DA0-3D5842DB3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6" name="Group 185">
              <a:extLst>
                <a:ext uri="{FF2B5EF4-FFF2-40B4-BE49-F238E27FC236}">
                  <a16:creationId xmlns="" xmlns:a16="http://schemas.microsoft.com/office/drawing/2014/main" id="{7667DA9A-FE8F-654A-8B9E-218AADDABF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57" name="AutoShape 186">
                <a:extLst>
                  <a:ext uri="{FF2B5EF4-FFF2-40B4-BE49-F238E27FC236}">
                    <a16:creationId xmlns="" xmlns:a16="http://schemas.microsoft.com/office/drawing/2014/main" id="{89170F11-7571-2B45-8719-95E83BC651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8" name="AutoShape 187">
                <a:extLst>
                  <a:ext uri="{FF2B5EF4-FFF2-40B4-BE49-F238E27FC236}">
                    <a16:creationId xmlns="" xmlns:a16="http://schemas.microsoft.com/office/drawing/2014/main" id="{E76D6632-4213-1A4C-994D-E58521FFA4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37" name="Rectangle 188">
              <a:extLst>
                <a:ext uri="{FF2B5EF4-FFF2-40B4-BE49-F238E27FC236}">
                  <a16:creationId xmlns="" xmlns:a16="http://schemas.microsoft.com/office/drawing/2014/main" id="{042D5530-947C-8042-964E-981127ADC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8" name="Rectangle 189">
              <a:extLst>
                <a:ext uri="{FF2B5EF4-FFF2-40B4-BE49-F238E27FC236}">
                  <a16:creationId xmlns="" xmlns:a16="http://schemas.microsoft.com/office/drawing/2014/main" id="{2F89380A-7E24-A848-A517-F0FC736922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9" name="Group 190">
              <a:extLst>
                <a:ext uri="{FF2B5EF4-FFF2-40B4-BE49-F238E27FC236}">
                  <a16:creationId xmlns="" xmlns:a16="http://schemas.microsoft.com/office/drawing/2014/main" id="{38C1848A-3B99-B348-91C8-29218555E8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55" name="AutoShape 191">
                <a:extLst>
                  <a:ext uri="{FF2B5EF4-FFF2-40B4-BE49-F238E27FC236}">
                    <a16:creationId xmlns="" xmlns:a16="http://schemas.microsoft.com/office/drawing/2014/main" id="{676776FA-ACE8-1B44-A3F2-EE744FFE1B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6" name="AutoShape 192">
                <a:extLst>
                  <a:ext uri="{FF2B5EF4-FFF2-40B4-BE49-F238E27FC236}">
                    <a16:creationId xmlns="" xmlns:a16="http://schemas.microsoft.com/office/drawing/2014/main" id="{642A052A-BC62-D049-9EBF-AC2B9D28A8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40" name="Freeform 193">
              <a:extLst>
                <a:ext uri="{FF2B5EF4-FFF2-40B4-BE49-F238E27FC236}">
                  <a16:creationId xmlns="" xmlns:a16="http://schemas.microsoft.com/office/drawing/2014/main" id="{20022731-282E-5349-BD84-5AC931894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41" name="Group 194">
              <a:extLst>
                <a:ext uri="{FF2B5EF4-FFF2-40B4-BE49-F238E27FC236}">
                  <a16:creationId xmlns="" xmlns:a16="http://schemas.microsoft.com/office/drawing/2014/main" id="{C8EEA896-B8C6-834F-9741-B4BC689404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53" name="AutoShape 195">
                <a:extLst>
                  <a:ext uri="{FF2B5EF4-FFF2-40B4-BE49-F238E27FC236}">
                    <a16:creationId xmlns="" xmlns:a16="http://schemas.microsoft.com/office/drawing/2014/main" id="{FAEB0127-5E88-8848-A1E8-FCDC82E85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4" name="AutoShape 196">
                <a:extLst>
                  <a:ext uri="{FF2B5EF4-FFF2-40B4-BE49-F238E27FC236}">
                    <a16:creationId xmlns="" xmlns:a16="http://schemas.microsoft.com/office/drawing/2014/main" id="{F6C14D4D-54BC-0347-8DE7-8C387B0DE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42" name="Rectangle 197">
              <a:extLst>
                <a:ext uri="{FF2B5EF4-FFF2-40B4-BE49-F238E27FC236}">
                  <a16:creationId xmlns="" xmlns:a16="http://schemas.microsoft.com/office/drawing/2014/main" id="{DE2B5795-02B3-824F-BFB7-9E4468C2E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3" name="Freeform 198">
              <a:extLst>
                <a:ext uri="{FF2B5EF4-FFF2-40B4-BE49-F238E27FC236}">
                  <a16:creationId xmlns="" xmlns:a16="http://schemas.microsoft.com/office/drawing/2014/main" id="{30654D98-FCC5-4940-8B89-40DEC14D2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4" name="Freeform 199">
              <a:extLst>
                <a:ext uri="{FF2B5EF4-FFF2-40B4-BE49-F238E27FC236}">
                  <a16:creationId xmlns="" xmlns:a16="http://schemas.microsoft.com/office/drawing/2014/main" id="{DB2F1485-9F89-A14E-B2B0-E716B66FE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5" name="Oval 200">
              <a:extLst>
                <a:ext uri="{FF2B5EF4-FFF2-40B4-BE49-F238E27FC236}">
                  <a16:creationId xmlns="" xmlns:a16="http://schemas.microsoft.com/office/drawing/2014/main" id="{0913F7BB-B350-6F4C-8E3C-B4373B6BB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6" name="Freeform 201">
              <a:extLst>
                <a:ext uri="{FF2B5EF4-FFF2-40B4-BE49-F238E27FC236}">
                  <a16:creationId xmlns="" xmlns:a16="http://schemas.microsoft.com/office/drawing/2014/main" id="{D806CA0F-D39E-1044-8994-B3481BAC5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7" name="AutoShape 202">
              <a:extLst>
                <a:ext uri="{FF2B5EF4-FFF2-40B4-BE49-F238E27FC236}">
                  <a16:creationId xmlns="" xmlns:a16="http://schemas.microsoft.com/office/drawing/2014/main" id="{653E2F84-88DD-4C48-9132-5E9C22D3C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8" name="AutoShape 203">
              <a:extLst>
                <a:ext uri="{FF2B5EF4-FFF2-40B4-BE49-F238E27FC236}">
                  <a16:creationId xmlns="" xmlns:a16="http://schemas.microsoft.com/office/drawing/2014/main" id="{7C1622A3-9F30-FA42-9B80-C8BB00A05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9" name="Oval 204">
              <a:extLst>
                <a:ext uri="{FF2B5EF4-FFF2-40B4-BE49-F238E27FC236}">
                  <a16:creationId xmlns="" xmlns:a16="http://schemas.microsoft.com/office/drawing/2014/main" id="{432A4179-C51B-DE48-94FC-B7412F4DD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0" name="Oval 205">
              <a:extLst>
                <a:ext uri="{FF2B5EF4-FFF2-40B4-BE49-F238E27FC236}">
                  <a16:creationId xmlns="" xmlns:a16="http://schemas.microsoft.com/office/drawing/2014/main" id="{9EF71E96-D069-134D-9318-D85F7FF2C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51" name="Oval 206">
              <a:extLst>
                <a:ext uri="{FF2B5EF4-FFF2-40B4-BE49-F238E27FC236}">
                  <a16:creationId xmlns="" xmlns:a16="http://schemas.microsoft.com/office/drawing/2014/main" id="{3E78A6EB-9CEA-E74E-91AB-439D7171D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Rectangle 207">
              <a:extLst>
                <a:ext uri="{FF2B5EF4-FFF2-40B4-BE49-F238E27FC236}">
                  <a16:creationId xmlns="" xmlns:a16="http://schemas.microsoft.com/office/drawing/2014/main" id="{1A62E052-D07D-6743-8E2D-F67E3E528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61" name="Group 208">
            <a:extLst>
              <a:ext uri="{FF2B5EF4-FFF2-40B4-BE49-F238E27FC236}">
                <a16:creationId xmlns="" xmlns:a16="http://schemas.microsoft.com/office/drawing/2014/main" id="{6A05235C-3E77-6F4F-8ADA-6D04AB8484D1}"/>
              </a:ext>
            </a:extLst>
          </p:cNvPr>
          <p:cNvGrpSpPr>
            <a:grpSpLocks/>
          </p:cNvGrpSpPr>
          <p:nvPr/>
        </p:nvGrpSpPr>
        <p:grpSpPr bwMode="auto">
          <a:xfrm>
            <a:off x="9402667" y="1589358"/>
            <a:ext cx="377825" cy="576263"/>
            <a:chOff x="4140" y="429"/>
            <a:chExt cx="1425" cy="2396"/>
          </a:xfrm>
        </p:grpSpPr>
        <p:sp>
          <p:nvSpPr>
            <p:cNvPr id="362" name="Freeform 209">
              <a:extLst>
                <a:ext uri="{FF2B5EF4-FFF2-40B4-BE49-F238E27FC236}">
                  <a16:creationId xmlns="" xmlns:a16="http://schemas.microsoft.com/office/drawing/2014/main" id="{D166875E-AD19-804C-965F-CDAED7A64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3" name="Rectangle 210">
              <a:extLst>
                <a:ext uri="{FF2B5EF4-FFF2-40B4-BE49-F238E27FC236}">
                  <a16:creationId xmlns="" xmlns:a16="http://schemas.microsoft.com/office/drawing/2014/main" id="{EC5E264D-98A2-B44D-B995-4CB53C25E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4" name="Freeform 211">
              <a:extLst>
                <a:ext uri="{FF2B5EF4-FFF2-40B4-BE49-F238E27FC236}">
                  <a16:creationId xmlns="" xmlns:a16="http://schemas.microsoft.com/office/drawing/2014/main" id="{C1CF933D-FB73-3240-9F1D-5EED49E6A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5" name="Freeform 212">
              <a:extLst>
                <a:ext uri="{FF2B5EF4-FFF2-40B4-BE49-F238E27FC236}">
                  <a16:creationId xmlns="" xmlns:a16="http://schemas.microsoft.com/office/drawing/2014/main" id="{0FC67CB2-6BE1-1847-A437-D99084C5C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6" name="Rectangle 213">
              <a:extLst>
                <a:ext uri="{FF2B5EF4-FFF2-40B4-BE49-F238E27FC236}">
                  <a16:creationId xmlns="" xmlns:a16="http://schemas.microsoft.com/office/drawing/2014/main" id="{14B7D932-BBFC-B74D-816C-440DB3FEB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67" name="Group 214">
              <a:extLst>
                <a:ext uri="{FF2B5EF4-FFF2-40B4-BE49-F238E27FC236}">
                  <a16:creationId xmlns="" xmlns:a16="http://schemas.microsoft.com/office/drawing/2014/main" id="{904783F7-C673-AC48-8DEC-45B791D2E0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92" name="AutoShape 215">
                <a:extLst>
                  <a:ext uri="{FF2B5EF4-FFF2-40B4-BE49-F238E27FC236}">
                    <a16:creationId xmlns="" xmlns:a16="http://schemas.microsoft.com/office/drawing/2014/main" id="{259ABA3E-950D-BF40-AF00-89747854A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93" name="AutoShape 216">
                <a:extLst>
                  <a:ext uri="{FF2B5EF4-FFF2-40B4-BE49-F238E27FC236}">
                    <a16:creationId xmlns="" xmlns:a16="http://schemas.microsoft.com/office/drawing/2014/main" id="{D537C256-5556-E84D-BFD9-801601AF6D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68" name="Rectangle 217">
              <a:extLst>
                <a:ext uri="{FF2B5EF4-FFF2-40B4-BE49-F238E27FC236}">
                  <a16:creationId xmlns="" xmlns:a16="http://schemas.microsoft.com/office/drawing/2014/main" id="{6A16D193-BA00-FA4C-84D3-5F7B5C031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69" name="Group 218">
              <a:extLst>
                <a:ext uri="{FF2B5EF4-FFF2-40B4-BE49-F238E27FC236}">
                  <a16:creationId xmlns="" xmlns:a16="http://schemas.microsoft.com/office/drawing/2014/main" id="{7151F57C-7772-D741-B346-9FD22AFEAC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90" name="AutoShape 219">
                <a:extLst>
                  <a:ext uri="{FF2B5EF4-FFF2-40B4-BE49-F238E27FC236}">
                    <a16:creationId xmlns="" xmlns:a16="http://schemas.microsoft.com/office/drawing/2014/main" id="{28A8406C-AFA4-F94B-A2C4-E4FFB185C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91" name="AutoShape 220">
                <a:extLst>
                  <a:ext uri="{FF2B5EF4-FFF2-40B4-BE49-F238E27FC236}">
                    <a16:creationId xmlns="" xmlns:a16="http://schemas.microsoft.com/office/drawing/2014/main" id="{9A186499-2183-C24F-89D0-ACB1D39A2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70" name="Rectangle 221">
              <a:extLst>
                <a:ext uri="{FF2B5EF4-FFF2-40B4-BE49-F238E27FC236}">
                  <a16:creationId xmlns="" xmlns:a16="http://schemas.microsoft.com/office/drawing/2014/main" id="{6959C99C-8685-CE45-B4A0-BEEBD9CE6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1" name="Rectangle 222">
              <a:extLst>
                <a:ext uri="{FF2B5EF4-FFF2-40B4-BE49-F238E27FC236}">
                  <a16:creationId xmlns="" xmlns:a16="http://schemas.microsoft.com/office/drawing/2014/main" id="{0CEC0CDC-F36A-E147-800E-4BFDDC412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72" name="Group 223">
              <a:extLst>
                <a:ext uri="{FF2B5EF4-FFF2-40B4-BE49-F238E27FC236}">
                  <a16:creationId xmlns="" xmlns:a16="http://schemas.microsoft.com/office/drawing/2014/main" id="{07BF1C14-2C6F-B94F-8289-1C37D6C615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88" name="AutoShape 224">
                <a:extLst>
                  <a:ext uri="{FF2B5EF4-FFF2-40B4-BE49-F238E27FC236}">
                    <a16:creationId xmlns="" xmlns:a16="http://schemas.microsoft.com/office/drawing/2014/main" id="{B660D864-E6AF-2A4B-AF6E-15E67C2461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9" name="AutoShape 225">
                <a:extLst>
                  <a:ext uri="{FF2B5EF4-FFF2-40B4-BE49-F238E27FC236}">
                    <a16:creationId xmlns="" xmlns:a16="http://schemas.microsoft.com/office/drawing/2014/main" id="{A5592FCE-B8EB-CD42-BD69-D7E95DA3E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73" name="Freeform 226">
              <a:extLst>
                <a:ext uri="{FF2B5EF4-FFF2-40B4-BE49-F238E27FC236}">
                  <a16:creationId xmlns="" xmlns:a16="http://schemas.microsoft.com/office/drawing/2014/main" id="{176C9152-AD9C-0043-999D-97BF01B75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74" name="Group 227">
              <a:extLst>
                <a:ext uri="{FF2B5EF4-FFF2-40B4-BE49-F238E27FC236}">
                  <a16:creationId xmlns="" xmlns:a16="http://schemas.microsoft.com/office/drawing/2014/main" id="{DB7553BD-7EEF-1144-A10E-45052E7535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86" name="AutoShape 228">
                <a:extLst>
                  <a:ext uri="{FF2B5EF4-FFF2-40B4-BE49-F238E27FC236}">
                    <a16:creationId xmlns="" xmlns:a16="http://schemas.microsoft.com/office/drawing/2014/main" id="{209B423B-7C84-A444-BC5D-A11FD15670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7" name="AutoShape 229">
                <a:extLst>
                  <a:ext uri="{FF2B5EF4-FFF2-40B4-BE49-F238E27FC236}">
                    <a16:creationId xmlns="" xmlns:a16="http://schemas.microsoft.com/office/drawing/2014/main" id="{5AE73D33-B566-9A49-9DC6-C5469487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75" name="Rectangle 230">
              <a:extLst>
                <a:ext uri="{FF2B5EF4-FFF2-40B4-BE49-F238E27FC236}">
                  <a16:creationId xmlns="" xmlns:a16="http://schemas.microsoft.com/office/drawing/2014/main" id="{F54FB1FA-BA67-4B47-8CD0-DC612A86E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6" name="Freeform 231">
              <a:extLst>
                <a:ext uri="{FF2B5EF4-FFF2-40B4-BE49-F238E27FC236}">
                  <a16:creationId xmlns="" xmlns:a16="http://schemas.microsoft.com/office/drawing/2014/main" id="{A3240397-6B0C-654E-88F1-F3F3AD623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7" name="Freeform 232">
              <a:extLst>
                <a:ext uri="{FF2B5EF4-FFF2-40B4-BE49-F238E27FC236}">
                  <a16:creationId xmlns="" xmlns:a16="http://schemas.microsoft.com/office/drawing/2014/main" id="{1A86C13D-4B43-504E-B61C-E2C654775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8" name="Oval 233">
              <a:extLst>
                <a:ext uri="{FF2B5EF4-FFF2-40B4-BE49-F238E27FC236}">
                  <a16:creationId xmlns="" xmlns:a16="http://schemas.microsoft.com/office/drawing/2014/main" id="{A925E2BE-2521-064E-94A2-F5B3CE2A6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9" name="Freeform 234">
              <a:extLst>
                <a:ext uri="{FF2B5EF4-FFF2-40B4-BE49-F238E27FC236}">
                  <a16:creationId xmlns="" xmlns:a16="http://schemas.microsoft.com/office/drawing/2014/main" id="{D0F8527B-9979-9843-B950-02EEB33AD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0" name="AutoShape 235">
              <a:extLst>
                <a:ext uri="{FF2B5EF4-FFF2-40B4-BE49-F238E27FC236}">
                  <a16:creationId xmlns="" xmlns:a16="http://schemas.microsoft.com/office/drawing/2014/main" id="{01246D65-1D83-514D-96A0-3F53F7E62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1" name="AutoShape 236">
              <a:extLst>
                <a:ext uri="{FF2B5EF4-FFF2-40B4-BE49-F238E27FC236}">
                  <a16:creationId xmlns="" xmlns:a16="http://schemas.microsoft.com/office/drawing/2014/main" id="{EE09E67D-74DE-8E41-B31D-30EBA899E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2" name="Oval 237">
              <a:extLst>
                <a:ext uri="{FF2B5EF4-FFF2-40B4-BE49-F238E27FC236}">
                  <a16:creationId xmlns="" xmlns:a16="http://schemas.microsoft.com/office/drawing/2014/main" id="{1BAA3765-A4A2-D249-B5E6-B37A65069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3" name="Oval 238">
              <a:extLst>
                <a:ext uri="{FF2B5EF4-FFF2-40B4-BE49-F238E27FC236}">
                  <a16:creationId xmlns="" xmlns:a16="http://schemas.microsoft.com/office/drawing/2014/main" id="{B5829A6B-5209-D644-82E1-A9C2A8D9A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84" name="Oval 239">
              <a:extLst>
                <a:ext uri="{FF2B5EF4-FFF2-40B4-BE49-F238E27FC236}">
                  <a16:creationId xmlns="" xmlns:a16="http://schemas.microsoft.com/office/drawing/2014/main" id="{95394ED4-DC3D-F146-9AEE-0FC4AFC88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5" name="Rectangle 240">
              <a:extLst>
                <a:ext uri="{FF2B5EF4-FFF2-40B4-BE49-F238E27FC236}">
                  <a16:creationId xmlns="" xmlns:a16="http://schemas.microsoft.com/office/drawing/2014/main" id="{A039A534-5AD2-354C-8072-85670484B5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4" name="Group 241">
            <a:extLst>
              <a:ext uri="{FF2B5EF4-FFF2-40B4-BE49-F238E27FC236}">
                <a16:creationId xmlns="" xmlns:a16="http://schemas.microsoft.com/office/drawing/2014/main" id="{9BE96710-6956-1941-96D5-89D2082B85BD}"/>
              </a:ext>
            </a:extLst>
          </p:cNvPr>
          <p:cNvGrpSpPr>
            <a:grpSpLocks/>
          </p:cNvGrpSpPr>
          <p:nvPr/>
        </p:nvGrpSpPr>
        <p:grpSpPr bwMode="auto">
          <a:xfrm>
            <a:off x="10012267" y="1741758"/>
            <a:ext cx="377825" cy="576263"/>
            <a:chOff x="4140" y="429"/>
            <a:chExt cx="1425" cy="2396"/>
          </a:xfrm>
        </p:grpSpPr>
        <p:sp>
          <p:nvSpPr>
            <p:cNvPr id="395" name="Freeform 242">
              <a:extLst>
                <a:ext uri="{FF2B5EF4-FFF2-40B4-BE49-F238E27FC236}">
                  <a16:creationId xmlns="" xmlns:a16="http://schemas.microsoft.com/office/drawing/2014/main" id="{98FED06C-86AC-174D-897A-AF88782AB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6" name="Rectangle 243">
              <a:extLst>
                <a:ext uri="{FF2B5EF4-FFF2-40B4-BE49-F238E27FC236}">
                  <a16:creationId xmlns="" xmlns:a16="http://schemas.microsoft.com/office/drawing/2014/main" id="{7BCB3493-2EA3-894F-95D3-4BD9689BC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7" name="Freeform 244">
              <a:extLst>
                <a:ext uri="{FF2B5EF4-FFF2-40B4-BE49-F238E27FC236}">
                  <a16:creationId xmlns="" xmlns:a16="http://schemas.microsoft.com/office/drawing/2014/main" id="{04E3D02B-467F-7F4F-8DC3-9D363101F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8" name="Freeform 245">
              <a:extLst>
                <a:ext uri="{FF2B5EF4-FFF2-40B4-BE49-F238E27FC236}">
                  <a16:creationId xmlns="" xmlns:a16="http://schemas.microsoft.com/office/drawing/2014/main" id="{DA94A9FA-D5B5-214A-8D37-34D4B61F6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9" name="Rectangle 246">
              <a:extLst>
                <a:ext uri="{FF2B5EF4-FFF2-40B4-BE49-F238E27FC236}">
                  <a16:creationId xmlns="" xmlns:a16="http://schemas.microsoft.com/office/drawing/2014/main" id="{50539DB1-8D20-F44A-8958-354C5B49C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0" name="Group 247">
              <a:extLst>
                <a:ext uri="{FF2B5EF4-FFF2-40B4-BE49-F238E27FC236}">
                  <a16:creationId xmlns="" xmlns:a16="http://schemas.microsoft.com/office/drawing/2014/main" id="{ABC4B2B5-E127-B14E-8370-5BCDD85E29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25" name="AutoShape 248">
                <a:extLst>
                  <a:ext uri="{FF2B5EF4-FFF2-40B4-BE49-F238E27FC236}">
                    <a16:creationId xmlns="" xmlns:a16="http://schemas.microsoft.com/office/drawing/2014/main" id="{2544F03E-3822-9142-840A-4600BC4923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6" name="AutoShape 249">
                <a:extLst>
                  <a:ext uri="{FF2B5EF4-FFF2-40B4-BE49-F238E27FC236}">
                    <a16:creationId xmlns="" xmlns:a16="http://schemas.microsoft.com/office/drawing/2014/main" id="{0D6C988D-2CAC-3A4A-8FAC-72B8697E7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1" name="Rectangle 250">
              <a:extLst>
                <a:ext uri="{FF2B5EF4-FFF2-40B4-BE49-F238E27FC236}">
                  <a16:creationId xmlns="" xmlns:a16="http://schemas.microsoft.com/office/drawing/2014/main" id="{FA55D5A2-C0A3-7741-814B-310A28BDD9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2" name="Group 251">
              <a:extLst>
                <a:ext uri="{FF2B5EF4-FFF2-40B4-BE49-F238E27FC236}">
                  <a16:creationId xmlns="" xmlns:a16="http://schemas.microsoft.com/office/drawing/2014/main" id="{DC8A3227-B450-FB4D-852D-DC7E66FF66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23" name="AutoShape 252">
                <a:extLst>
                  <a:ext uri="{FF2B5EF4-FFF2-40B4-BE49-F238E27FC236}">
                    <a16:creationId xmlns="" xmlns:a16="http://schemas.microsoft.com/office/drawing/2014/main" id="{07F021BE-923D-804C-AB1C-CB812D97B7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4" name="AutoShape 253">
                <a:extLst>
                  <a:ext uri="{FF2B5EF4-FFF2-40B4-BE49-F238E27FC236}">
                    <a16:creationId xmlns="" xmlns:a16="http://schemas.microsoft.com/office/drawing/2014/main" id="{3A5C7537-D941-954D-9024-BF32F6D13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3" name="Rectangle 254">
              <a:extLst>
                <a:ext uri="{FF2B5EF4-FFF2-40B4-BE49-F238E27FC236}">
                  <a16:creationId xmlns="" xmlns:a16="http://schemas.microsoft.com/office/drawing/2014/main" id="{855ECB0D-BAD2-724F-8296-56F037E68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4" name="Rectangle 255">
              <a:extLst>
                <a:ext uri="{FF2B5EF4-FFF2-40B4-BE49-F238E27FC236}">
                  <a16:creationId xmlns="" xmlns:a16="http://schemas.microsoft.com/office/drawing/2014/main" id="{6D021B7D-23B8-4545-B682-3F0C4BAB5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5" name="Group 256">
              <a:extLst>
                <a:ext uri="{FF2B5EF4-FFF2-40B4-BE49-F238E27FC236}">
                  <a16:creationId xmlns="" xmlns:a16="http://schemas.microsoft.com/office/drawing/2014/main" id="{431DAF1F-4CC8-1C41-8EEC-05F7D5D789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21" name="AutoShape 257">
                <a:extLst>
                  <a:ext uri="{FF2B5EF4-FFF2-40B4-BE49-F238E27FC236}">
                    <a16:creationId xmlns="" xmlns:a16="http://schemas.microsoft.com/office/drawing/2014/main" id="{18C2CCBA-D707-A24B-A885-97D020E7B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2" name="AutoShape 258">
                <a:extLst>
                  <a:ext uri="{FF2B5EF4-FFF2-40B4-BE49-F238E27FC236}">
                    <a16:creationId xmlns="" xmlns:a16="http://schemas.microsoft.com/office/drawing/2014/main" id="{D7E10C1F-D1F0-7148-A44B-7FEC28811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6" name="Freeform 259">
              <a:extLst>
                <a:ext uri="{FF2B5EF4-FFF2-40B4-BE49-F238E27FC236}">
                  <a16:creationId xmlns="" xmlns:a16="http://schemas.microsoft.com/office/drawing/2014/main" id="{0365C11C-6E47-864E-8122-6C27C34F0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7" name="Group 260">
              <a:extLst>
                <a:ext uri="{FF2B5EF4-FFF2-40B4-BE49-F238E27FC236}">
                  <a16:creationId xmlns="" xmlns:a16="http://schemas.microsoft.com/office/drawing/2014/main" id="{27B41BB0-4231-F248-B65A-1A45AD2C9C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19" name="AutoShape 261">
                <a:extLst>
                  <a:ext uri="{FF2B5EF4-FFF2-40B4-BE49-F238E27FC236}">
                    <a16:creationId xmlns="" xmlns:a16="http://schemas.microsoft.com/office/drawing/2014/main" id="{CEAEF38F-92BA-B54F-82FB-C23A106C0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0" name="AutoShape 262">
                <a:extLst>
                  <a:ext uri="{FF2B5EF4-FFF2-40B4-BE49-F238E27FC236}">
                    <a16:creationId xmlns="" xmlns:a16="http://schemas.microsoft.com/office/drawing/2014/main" id="{77559B45-47D4-F047-A0E1-3FD4F77050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8" name="Rectangle 263">
              <a:extLst>
                <a:ext uri="{FF2B5EF4-FFF2-40B4-BE49-F238E27FC236}">
                  <a16:creationId xmlns="" xmlns:a16="http://schemas.microsoft.com/office/drawing/2014/main" id="{2BB4AB2F-1E19-ED46-91D0-686A5791A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9" name="Freeform 264">
              <a:extLst>
                <a:ext uri="{FF2B5EF4-FFF2-40B4-BE49-F238E27FC236}">
                  <a16:creationId xmlns="" xmlns:a16="http://schemas.microsoft.com/office/drawing/2014/main" id="{EFA4165B-2B89-EA44-AAFD-284DDE325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Freeform 265">
              <a:extLst>
                <a:ext uri="{FF2B5EF4-FFF2-40B4-BE49-F238E27FC236}">
                  <a16:creationId xmlns="" xmlns:a16="http://schemas.microsoft.com/office/drawing/2014/main" id="{BF31806F-E19D-6643-B3AB-FCD244912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1" name="Oval 266">
              <a:extLst>
                <a:ext uri="{FF2B5EF4-FFF2-40B4-BE49-F238E27FC236}">
                  <a16:creationId xmlns="" xmlns:a16="http://schemas.microsoft.com/office/drawing/2014/main" id="{297B65E1-F9B5-1942-BAE5-456457D2A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2" name="Freeform 267">
              <a:extLst>
                <a:ext uri="{FF2B5EF4-FFF2-40B4-BE49-F238E27FC236}">
                  <a16:creationId xmlns="" xmlns:a16="http://schemas.microsoft.com/office/drawing/2014/main" id="{D1451455-90D3-7B4E-9A6C-AC54A2B18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3" name="AutoShape 268">
              <a:extLst>
                <a:ext uri="{FF2B5EF4-FFF2-40B4-BE49-F238E27FC236}">
                  <a16:creationId xmlns="" xmlns:a16="http://schemas.microsoft.com/office/drawing/2014/main" id="{B96820D1-74F4-9A4F-81C3-99D80AA66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4" name="AutoShape 269">
              <a:extLst>
                <a:ext uri="{FF2B5EF4-FFF2-40B4-BE49-F238E27FC236}">
                  <a16:creationId xmlns="" xmlns:a16="http://schemas.microsoft.com/office/drawing/2014/main" id="{24247BD6-F113-7F46-93F5-34E742E7F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5" name="Oval 270">
              <a:extLst>
                <a:ext uri="{FF2B5EF4-FFF2-40B4-BE49-F238E27FC236}">
                  <a16:creationId xmlns="" xmlns:a16="http://schemas.microsoft.com/office/drawing/2014/main" id="{4716773C-A574-8342-86DD-F8046121F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Oval 271">
              <a:extLst>
                <a:ext uri="{FF2B5EF4-FFF2-40B4-BE49-F238E27FC236}">
                  <a16:creationId xmlns="" xmlns:a16="http://schemas.microsoft.com/office/drawing/2014/main" id="{9F959D50-71EC-0F46-8ED3-4FE4C63D6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17" name="Oval 272">
              <a:extLst>
                <a:ext uri="{FF2B5EF4-FFF2-40B4-BE49-F238E27FC236}">
                  <a16:creationId xmlns="" xmlns:a16="http://schemas.microsoft.com/office/drawing/2014/main" id="{E6997777-676B-9145-9B53-650C59909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273">
              <a:extLst>
                <a:ext uri="{FF2B5EF4-FFF2-40B4-BE49-F238E27FC236}">
                  <a16:creationId xmlns="" xmlns:a16="http://schemas.microsoft.com/office/drawing/2014/main" id="{80128537-C0E9-B945-A472-82EC596F1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27" name="Group 274">
            <a:extLst>
              <a:ext uri="{FF2B5EF4-FFF2-40B4-BE49-F238E27FC236}">
                <a16:creationId xmlns="" xmlns:a16="http://schemas.microsoft.com/office/drawing/2014/main" id="{637BEA6D-6926-F241-A7B7-63FD120295AA}"/>
              </a:ext>
            </a:extLst>
          </p:cNvPr>
          <p:cNvGrpSpPr>
            <a:grpSpLocks/>
          </p:cNvGrpSpPr>
          <p:nvPr/>
        </p:nvGrpSpPr>
        <p:grpSpPr bwMode="auto">
          <a:xfrm>
            <a:off x="10340880" y="2687908"/>
            <a:ext cx="377825" cy="576263"/>
            <a:chOff x="4140" y="429"/>
            <a:chExt cx="1425" cy="2396"/>
          </a:xfrm>
        </p:grpSpPr>
        <p:sp>
          <p:nvSpPr>
            <p:cNvPr id="428" name="Freeform 275">
              <a:extLst>
                <a:ext uri="{FF2B5EF4-FFF2-40B4-BE49-F238E27FC236}">
                  <a16:creationId xmlns="" xmlns:a16="http://schemas.microsoft.com/office/drawing/2014/main" id="{B73B5122-7AC1-A541-A7CB-7C92E34FE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9" name="Rectangle 276">
              <a:extLst>
                <a:ext uri="{FF2B5EF4-FFF2-40B4-BE49-F238E27FC236}">
                  <a16:creationId xmlns="" xmlns:a16="http://schemas.microsoft.com/office/drawing/2014/main" id="{618AFC31-125F-CC41-8835-357B8CF40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0" name="Freeform 277">
              <a:extLst>
                <a:ext uri="{FF2B5EF4-FFF2-40B4-BE49-F238E27FC236}">
                  <a16:creationId xmlns="" xmlns:a16="http://schemas.microsoft.com/office/drawing/2014/main" id="{BA586EC9-AFB5-864C-A8D5-50566D382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1" name="Freeform 278">
              <a:extLst>
                <a:ext uri="{FF2B5EF4-FFF2-40B4-BE49-F238E27FC236}">
                  <a16:creationId xmlns="" xmlns:a16="http://schemas.microsoft.com/office/drawing/2014/main" id="{988FA82D-26DD-2446-871B-4FBCD5FE6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2" name="Rectangle 279">
              <a:extLst>
                <a:ext uri="{FF2B5EF4-FFF2-40B4-BE49-F238E27FC236}">
                  <a16:creationId xmlns="" xmlns:a16="http://schemas.microsoft.com/office/drawing/2014/main" id="{E4B9CCE7-0279-6143-BB4D-1198F3326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33" name="Group 280">
              <a:extLst>
                <a:ext uri="{FF2B5EF4-FFF2-40B4-BE49-F238E27FC236}">
                  <a16:creationId xmlns="" xmlns:a16="http://schemas.microsoft.com/office/drawing/2014/main" id="{2924B866-539E-1244-B043-D51911A295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8" name="AutoShape 281">
                <a:extLst>
                  <a:ext uri="{FF2B5EF4-FFF2-40B4-BE49-F238E27FC236}">
                    <a16:creationId xmlns="" xmlns:a16="http://schemas.microsoft.com/office/drawing/2014/main" id="{BDE3646A-4204-5046-942C-15C1653380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9" name="AutoShape 282">
                <a:extLst>
                  <a:ext uri="{FF2B5EF4-FFF2-40B4-BE49-F238E27FC236}">
                    <a16:creationId xmlns="" xmlns:a16="http://schemas.microsoft.com/office/drawing/2014/main" id="{6DE9F0CF-D5ED-704E-8142-3345FC3BBC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34" name="Rectangle 283">
              <a:extLst>
                <a:ext uri="{FF2B5EF4-FFF2-40B4-BE49-F238E27FC236}">
                  <a16:creationId xmlns="" xmlns:a16="http://schemas.microsoft.com/office/drawing/2014/main" id="{657D3494-75CD-034E-9543-256927444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35" name="Group 284">
              <a:extLst>
                <a:ext uri="{FF2B5EF4-FFF2-40B4-BE49-F238E27FC236}">
                  <a16:creationId xmlns="" xmlns:a16="http://schemas.microsoft.com/office/drawing/2014/main" id="{3B21D6B8-9A13-CB4D-A567-07369736D7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56" name="AutoShape 285">
                <a:extLst>
                  <a:ext uri="{FF2B5EF4-FFF2-40B4-BE49-F238E27FC236}">
                    <a16:creationId xmlns="" xmlns:a16="http://schemas.microsoft.com/office/drawing/2014/main" id="{6F0CB466-469D-3F45-BE66-39F561D609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7" name="AutoShape 286">
                <a:extLst>
                  <a:ext uri="{FF2B5EF4-FFF2-40B4-BE49-F238E27FC236}">
                    <a16:creationId xmlns="" xmlns:a16="http://schemas.microsoft.com/office/drawing/2014/main" id="{29D719D4-E1C6-604A-8870-549D67683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36" name="Rectangle 287">
              <a:extLst>
                <a:ext uri="{FF2B5EF4-FFF2-40B4-BE49-F238E27FC236}">
                  <a16:creationId xmlns="" xmlns:a16="http://schemas.microsoft.com/office/drawing/2014/main" id="{0D71907F-6787-7144-A19B-418733EE1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7" name="Rectangle 288">
              <a:extLst>
                <a:ext uri="{FF2B5EF4-FFF2-40B4-BE49-F238E27FC236}">
                  <a16:creationId xmlns="" xmlns:a16="http://schemas.microsoft.com/office/drawing/2014/main" id="{35AED19C-A1F1-AC46-914C-8F5D6F4BC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38" name="Group 289">
              <a:extLst>
                <a:ext uri="{FF2B5EF4-FFF2-40B4-BE49-F238E27FC236}">
                  <a16:creationId xmlns="" xmlns:a16="http://schemas.microsoft.com/office/drawing/2014/main" id="{45D31D32-5A14-5742-954A-BA17509AC6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54" name="AutoShape 290">
                <a:extLst>
                  <a:ext uri="{FF2B5EF4-FFF2-40B4-BE49-F238E27FC236}">
                    <a16:creationId xmlns="" xmlns:a16="http://schemas.microsoft.com/office/drawing/2014/main" id="{FBB57FC3-B7A2-A541-9EC0-D57A59BBE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5" name="AutoShape 291">
                <a:extLst>
                  <a:ext uri="{FF2B5EF4-FFF2-40B4-BE49-F238E27FC236}">
                    <a16:creationId xmlns="" xmlns:a16="http://schemas.microsoft.com/office/drawing/2014/main" id="{52BE3087-7497-914D-B468-02CDAA58D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39" name="Freeform 292">
              <a:extLst>
                <a:ext uri="{FF2B5EF4-FFF2-40B4-BE49-F238E27FC236}">
                  <a16:creationId xmlns="" xmlns:a16="http://schemas.microsoft.com/office/drawing/2014/main" id="{5070ED80-559E-4540-964B-D73009E42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40" name="Group 293">
              <a:extLst>
                <a:ext uri="{FF2B5EF4-FFF2-40B4-BE49-F238E27FC236}">
                  <a16:creationId xmlns="" xmlns:a16="http://schemas.microsoft.com/office/drawing/2014/main" id="{30993F73-047D-CD47-96E3-F759940430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52" name="AutoShape 294">
                <a:extLst>
                  <a:ext uri="{FF2B5EF4-FFF2-40B4-BE49-F238E27FC236}">
                    <a16:creationId xmlns="" xmlns:a16="http://schemas.microsoft.com/office/drawing/2014/main" id="{F253CC19-7627-6043-A479-C0AADFD1B0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3" name="AutoShape 295">
                <a:extLst>
                  <a:ext uri="{FF2B5EF4-FFF2-40B4-BE49-F238E27FC236}">
                    <a16:creationId xmlns="" xmlns:a16="http://schemas.microsoft.com/office/drawing/2014/main" id="{9818C9E1-67F5-5D42-8D8A-BFA5671949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41" name="Rectangle 296">
              <a:extLst>
                <a:ext uri="{FF2B5EF4-FFF2-40B4-BE49-F238E27FC236}">
                  <a16:creationId xmlns="" xmlns:a16="http://schemas.microsoft.com/office/drawing/2014/main" id="{D263AAA2-92D9-9A4A-9D5F-0CEC89CD0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2" name="Freeform 297">
              <a:extLst>
                <a:ext uri="{FF2B5EF4-FFF2-40B4-BE49-F238E27FC236}">
                  <a16:creationId xmlns="" xmlns:a16="http://schemas.microsoft.com/office/drawing/2014/main" id="{51AD4C3A-6939-3B47-91CC-E1A0D3A3E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3" name="Freeform 298">
              <a:extLst>
                <a:ext uri="{FF2B5EF4-FFF2-40B4-BE49-F238E27FC236}">
                  <a16:creationId xmlns="" xmlns:a16="http://schemas.microsoft.com/office/drawing/2014/main" id="{023E9D5F-D41C-8A48-B73A-4E4F43755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4" name="Oval 299">
              <a:extLst>
                <a:ext uri="{FF2B5EF4-FFF2-40B4-BE49-F238E27FC236}">
                  <a16:creationId xmlns="" xmlns:a16="http://schemas.microsoft.com/office/drawing/2014/main" id="{C4126737-BE73-B444-BC40-5B679E6E1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5" name="Freeform 300">
              <a:extLst>
                <a:ext uri="{FF2B5EF4-FFF2-40B4-BE49-F238E27FC236}">
                  <a16:creationId xmlns="" xmlns:a16="http://schemas.microsoft.com/office/drawing/2014/main" id="{567B6CFD-A1A1-094D-8F7C-5A9EF1AB0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6" name="AutoShape 301">
              <a:extLst>
                <a:ext uri="{FF2B5EF4-FFF2-40B4-BE49-F238E27FC236}">
                  <a16:creationId xmlns="" xmlns:a16="http://schemas.microsoft.com/office/drawing/2014/main" id="{3B7B7519-C492-8348-B873-C01A2103E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7" name="AutoShape 302">
              <a:extLst>
                <a:ext uri="{FF2B5EF4-FFF2-40B4-BE49-F238E27FC236}">
                  <a16:creationId xmlns="" xmlns:a16="http://schemas.microsoft.com/office/drawing/2014/main" id="{0AEDB1EF-7012-ED44-8FBC-F1B714A63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8" name="Oval 303">
              <a:extLst>
                <a:ext uri="{FF2B5EF4-FFF2-40B4-BE49-F238E27FC236}">
                  <a16:creationId xmlns="" xmlns:a16="http://schemas.microsoft.com/office/drawing/2014/main" id="{BA640DBB-C29F-A54E-BE9A-180B14269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9" name="Oval 304">
              <a:extLst>
                <a:ext uri="{FF2B5EF4-FFF2-40B4-BE49-F238E27FC236}">
                  <a16:creationId xmlns="" xmlns:a16="http://schemas.microsoft.com/office/drawing/2014/main" id="{2F7F78D4-9C68-A84C-8801-9C057B8C1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50" name="Oval 305">
              <a:extLst>
                <a:ext uri="{FF2B5EF4-FFF2-40B4-BE49-F238E27FC236}">
                  <a16:creationId xmlns="" xmlns:a16="http://schemas.microsoft.com/office/drawing/2014/main" id="{3D213A7E-B9E9-694B-8ED3-47609E49D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1" name="Rectangle 306">
              <a:extLst>
                <a:ext uri="{FF2B5EF4-FFF2-40B4-BE49-F238E27FC236}">
                  <a16:creationId xmlns="" xmlns:a16="http://schemas.microsoft.com/office/drawing/2014/main" id="{4F8B5B78-3482-8142-BC2B-1825AA302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93" name="Group 340">
            <a:extLst>
              <a:ext uri="{FF2B5EF4-FFF2-40B4-BE49-F238E27FC236}">
                <a16:creationId xmlns="" xmlns:a16="http://schemas.microsoft.com/office/drawing/2014/main" id="{3B951C82-D444-224D-9348-99C19D9166DC}"/>
              </a:ext>
            </a:extLst>
          </p:cNvPr>
          <p:cNvGrpSpPr>
            <a:grpSpLocks/>
          </p:cNvGrpSpPr>
          <p:nvPr/>
        </p:nvGrpSpPr>
        <p:grpSpPr bwMode="auto">
          <a:xfrm>
            <a:off x="8396192" y="5170758"/>
            <a:ext cx="525463" cy="557213"/>
            <a:chOff x="-44" y="1473"/>
            <a:chExt cx="981" cy="1105"/>
          </a:xfrm>
        </p:grpSpPr>
        <p:pic>
          <p:nvPicPr>
            <p:cNvPr id="494" name="Picture 341" descr="desktop_computer_stylized_medium">
              <a:extLst>
                <a:ext uri="{FF2B5EF4-FFF2-40B4-BE49-F238E27FC236}">
                  <a16:creationId xmlns="" xmlns:a16="http://schemas.microsoft.com/office/drawing/2014/main" id="{A2EB07C0-0A48-8944-B12C-316C163FF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342">
              <a:extLst>
                <a:ext uri="{FF2B5EF4-FFF2-40B4-BE49-F238E27FC236}">
                  <a16:creationId xmlns="" xmlns:a16="http://schemas.microsoft.com/office/drawing/2014/main" id="{2E93558C-0361-464A-9337-3AA86EC1D4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96" name="Group 343">
            <a:extLst>
              <a:ext uri="{FF2B5EF4-FFF2-40B4-BE49-F238E27FC236}">
                <a16:creationId xmlns="" xmlns:a16="http://schemas.microsoft.com/office/drawing/2014/main" id="{B96E9301-59D5-4D4B-95C3-D8F5D00E370A}"/>
              </a:ext>
            </a:extLst>
          </p:cNvPr>
          <p:cNvGrpSpPr>
            <a:grpSpLocks/>
          </p:cNvGrpSpPr>
          <p:nvPr/>
        </p:nvGrpSpPr>
        <p:grpSpPr bwMode="auto">
          <a:xfrm>
            <a:off x="8920067" y="5159646"/>
            <a:ext cx="525463" cy="557212"/>
            <a:chOff x="-44" y="1473"/>
            <a:chExt cx="981" cy="1105"/>
          </a:xfrm>
        </p:grpSpPr>
        <p:pic>
          <p:nvPicPr>
            <p:cNvPr id="497" name="Picture 344" descr="desktop_computer_stylized_medium">
              <a:extLst>
                <a:ext uri="{FF2B5EF4-FFF2-40B4-BE49-F238E27FC236}">
                  <a16:creationId xmlns="" xmlns:a16="http://schemas.microsoft.com/office/drawing/2014/main" id="{A8402C6A-6509-0642-B84E-51B8097E1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8" name="Freeform 345">
              <a:extLst>
                <a:ext uri="{FF2B5EF4-FFF2-40B4-BE49-F238E27FC236}">
                  <a16:creationId xmlns="" xmlns:a16="http://schemas.microsoft.com/office/drawing/2014/main" id="{6E7E5B0F-1FE1-6A4B-BCDC-96E210FCE5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521" name="Group 520">
            <a:extLst>
              <a:ext uri="{FF2B5EF4-FFF2-40B4-BE49-F238E27FC236}">
                <a16:creationId xmlns="" xmlns:a16="http://schemas.microsoft.com/office/drawing/2014/main" id="{8E1A0307-E695-FC42-983B-9915B98768EC}"/>
              </a:ext>
            </a:extLst>
          </p:cNvPr>
          <p:cNvGrpSpPr/>
          <p:nvPr/>
        </p:nvGrpSpPr>
        <p:grpSpPr>
          <a:xfrm>
            <a:off x="8988913" y="3095664"/>
            <a:ext cx="889089" cy="466491"/>
            <a:chOff x="7493876" y="2774731"/>
            <a:chExt cx="1481958" cy="894622"/>
          </a:xfrm>
        </p:grpSpPr>
        <p:sp>
          <p:nvSpPr>
            <p:cNvPr id="522" name="Freeform 521">
              <a:extLst>
                <a:ext uri="{FF2B5EF4-FFF2-40B4-BE49-F238E27FC236}">
                  <a16:creationId xmlns="" xmlns:a16="http://schemas.microsoft.com/office/drawing/2014/main" id="{DC9856E7-1969-524C-8F21-65D77697BD0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23" name="Oval 522">
              <a:extLst>
                <a:ext uri="{FF2B5EF4-FFF2-40B4-BE49-F238E27FC236}">
                  <a16:creationId xmlns="" xmlns:a16="http://schemas.microsoft.com/office/drawing/2014/main" id="{FFDA8F93-2C48-6A4A-9D27-9AECFC5B94B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24" name="Group 523">
              <a:extLst>
                <a:ext uri="{FF2B5EF4-FFF2-40B4-BE49-F238E27FC236}">
                  <a16:creationId xmlns="" xmlns:a16="http://schemas.microsoft.com/office/drawing/2014/main" id="{C7EC4B67-EB13-E647-A5CD-E91C5D1F409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25" name="Freeform 524">
                <a:extLst>
                  <a:ext uri="{FF2B5EF4-FFF2-40B4-BE49-F238E27FC236}">
                    <a16:creationId xmlns="" xmlns:a16="http://schemas.microsoft.com/office/drawing/2014/main" id="{6145C3A8-D719-B744-9DC6-51E7FB72118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6" name="Freeform 525">
                <a:extLst>
                  <a:ext uri="{FF2B5EF4-FFF2-40B4-BE49-F238E27FC236}">
                    <a16:creationId xmlns="" xmlns:a16="http://schemas.microsoft.com/office/drawing/2014/main" id="{92F9C394-34C8-3D42-ACE0-014520ED0D5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7" name="Freeform 526">
                <a:extLst>
                  <a:ext uri="{FF2B5EF4-FFF2-40B4-BE49-F238E27FC236}">
                    <a16:creationId xmlns="" xmlns:a16="http://schemas.microsoft.com/office/drawing/2014/main" id="{3E34F096-DAE4-6D4F-9026-F07CB5FB9F7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8" name="Freeform 527">
                <a:extLst>
                  <a:ext uri="{FF2B5EF4-FFF2-40B4-BE49-F238E27FC236}">
                    <a16:creationId xmlns="" xmlns:a16="http://schemas.microsoft.com/office/drawing/2014/main" id="{3D175E3D-A4A7-3F4E-8C6B-A59321AD72E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02" name="Group 501">
            <a:extLst>
              <a:ext uri="{FF2B5EF4-FFF2-40B4-BE49-F238E27FC236}">
                <a16:creationId xmlns="" xmlns:a16="http://schemas.microsoft.com/office/drawing/2014/main" id="{B2C32989-94BE-1349-908C-1DF72CEEA243}"/>
              </a:ext>
            </a:extLst>
          </p:cNvPr>
          <p:cNvGrpSpPr/>
          <p:nvPr/>
        </p:nvGrpSpPr>
        <p:grpSpPr>
          <a:xfrm>
            <a:off x="8967576" y="4437217"/>
            <a:ext cx="889089" cy="466491"/>
            <a:chOff x="7493876" y="2774731"/>
            <a:chExt cx="1481958" cy="894622"/>
          </a:xfrm>
        </p:grpSpPr>
        <p:sp>
          <p:nvSpPr>
            <p:cNvPr id="511" name="Freeform 510">
              <a:extLst>
                <a:ext uri="{FF2B5EF4-FFF2-40B4-BE49-F238E27FC236}">
                  <a16:creationId xmlns="" xmlns:a16="http://schemas.microsoft.com/office/drawing/2014/main" id="{C2991A41-3005-6140-8488-3B5A28439BE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12" name="Oval 511">
              <a:extLst>
                <a:ext uri="{FF2B5EF4-FFF2-40B4-BE49-F238E27FC236}">
                  <a16:creationId xmlns="" xmlns:a16="http://schemas.microsoft.com/office/drawing/2014/main" id="{49B8AB88-8810-704D-9300-A83DE18C86C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13" name="Group 512">
              <a:extLst>
                <a:ext uri="{FF2B5EF4-FFF2-40B4-BE49-F238E27FC236}">
                  <a16:creationId xmlns="" xmlns:a16="http://schemas.microsoft.com/office/drawing/2014/main" id="{9DCFAF85-9D5F-BD4E-92DB-E7931A4466B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14" name="Freeform 513">
                <a:extLst>
                  <a:ext uri="{FF2B5EF4-FFF2-40B4-BE49-F238E27FC236}">
                    <a16:creationId xmlns="" xmlns:a16="http://schemas.microsoft.com/office/drawing/2014/main" id="{EB001B67-F654-CF4C-934D-354F339EBA6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5" name="Freeform 514">
                <a:extLst>
                  <a:ext uri="{FF2B5EF4-FFF2-40B4-BE49-F238E27FC236}">
                    <a16:creationId xmlns="" xmlns:a16="http://schemas.microsoft.com/office/drawing/2014/main" id="{C0D4D273-34F9-9640-8CF6-6EF497AEF3E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6" name="Freeform 515">
                <a:extLst>
                  <a:ext uri="{FF2B5EF4-FFF2-40B4-BE49-F238E27FC236}">
                    <a16:creationId xmlns="" xmlns:a16="http://schemas.microsoft.com/office/drawing/2014/main" id="{14D9297A-8D94-304C-9142-46F6B69902F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7" name="Freeform 516">
                <a:extLst>
                  <a:ext uri="{FF2B5EF4-FFF2-40B4-BE49-F238E27FC236}">
                    <a16:creationId xmlns="" xmlns:a16="http://schemas.microsoft.com/office/drawing/2014/main" id="{18D26BD9-84B6-C74F-8936-105C5777BBC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C1B9D561-2CE1-E94C-A5B6-6D386991296C}"/>
              </a:ext>
            </a:extLst>
          </p:cNvPr>
          <p:cNvGrpSpPr/>
          <p:nvPr/>
        </p:nvGrpSpPr>
        <p:grpSpPr>
          <a:xfrm>
            <a:off x="9339961" y="4807753"/>
            <a:ext cx="811212" cy="1033463"/>
            <a:chOff x="9001301" y="5550914"/>
            <a:chExt cx="811212" cy="1033463"/>
          </a:xfrm>
        </p:grpSpPr>
        <p:sp>
          <p:nvSpPr>
            <p:cNvPr id="5" name="Oval 4">
              <a:extLst>
                <a:ext uri="{FF2B5EF4-FFF2-40B4-BE49-F238E27FC236}">
                  <a16:creationId xmlns="" xmlns:a16="http://schemas.microsoft.com/office/drawing/2014/main" id="{A298426B-04DE-A940-931E-BDC464270408}"/>
                </a:ext>
              </a:extLst>
            </p:cNvPr>
            <p:cNvSpPr/>
            <p:nvPr/>
          </p:nvSpPr>
          <p:spPr>
            <a:xfrm>
              <a:off x="9001301" y="5550914"/>
              <a:ext cx="811212" cy="1033463"/>
            </a:xfrm>
            <a:prstGeom prst="ellipse">
              <a:avLst/>
            </a:prstGeom>
            <a:solidFill>
              <a:srgbClr val="C0000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="" xmlns:a16="http://schemas.microsoft.com/office/drawing/2014/main" id="{738995C0-BBC9-804D-85E8-324290F772D6}"/>
                </a:ext>
              </a:extLst>
            </p:cNvPr>
            <p:cNvGrpSpPr/>
            <p:nvPr/>
          </p:nvGrpSpPr>
          <p:grpSpPr>
            <a:xfrm>
              <a:off x="9256094" y="5631762"/>
              <a:ext cx="377825" cy="800176"/>
              <a:chOff x="10907888" y="5189290"/>
              <a:chExt cx="377825" cy="800176"/>
            </a:xfrm>
          </p:grpSpPr>
          <p:sp>
            <p:nvSpPr>
              <p:cNvPr id="266" name="Line 80">
                <a:extLst>
                  <a:ext uri="{FF2B5EF4-FFF2-40B4-BE49-F238E27FC236}">
                    <a16:creationId xmlns="" xmlns:a16="http://schemas.microsoft.com/office/drawing/2014/main" id="{DC2C9F57-B9EB-1941-A689-B13B8950BD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966625" y="5189290"/>
                <a:ext cx="76200" cy="32226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460" name="Group 307">
                <a:extLst>
                  <a:ext uri="{FF2B5EF4-FFF2-40B4-BE49-F238E27FC236}">
                    <a16:creationId xmlns="" xmlns:a16="http://schemas.microsoft.com/office/drawing/2014/main" id="{EBBCE30B-4C00-0843-BA56-FF3F98DF9C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907888" y="5413204"/>
                <a:ext cx="377825" cy="576262"/>
                <a:chOff x="4140" y="429"/>
                <a:chExt cx="1425" cy="2396"/>
              </a:xfrm>
            </p:grpSpPr>
            <p:sp>
              <p:nvSpPr>
                <p:cNvPr id="461" name="Freeform 308">
                  <a:extLst>
                    <a:ext uri="{FF2B5EF4-FFF2-40B4-BE49-F238E27FC236}">
                      <a16:creationId xmlns="" xmlns:a16="http://schemas.microsoft.com/office/drawing/2014/main" id="{83748550-5535-714B-A011-5732D5AB9F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2 w 354"/>
                    <a:gd name="T1" fmla="*/ 0 h 2742"/>
                    <a:gd name="T2" fmla="*/ 12 w 354"/>
                    <a:gd name="T3" fmla="*/ 23 h 2742"/>
                    <a:gd name="T4" fmla="*/ 12 w 354"/>
                    <a:gd name="T5" fmla="*/ 171 h 2742"/>
                    <a:gd name="T6" fmla="*/ 0 w 354"/>
                    <a:gd name="T7" fmla="*/ 179 h 2742"/>
                    <a:gd name="T8" fmla="*/ 2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62" name="Rectangle 309">
                  <a:extLst>
                    <a:ext uri="{FF2B5EF4-FFF2-40B4-BE49-F238E27FC236}">
                      <a16:creationId xmlns="" xmlns:a16="http://schemas.microsoft.com/office/drawing/2014/main" id="{9EDD97E5-06A3-F844-AC12-86FF0C9889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6" y="429"/>
                  <a:ext cx="1048" cy="2284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63" name="Freeform 310">
                  <a:extLst>
                    <a:ext uri="{FF2B5EF4-FFF2-40B4-BE49-F238E27FC236}">
                      <a16:creationId xmlns="" xmlns:a16="http://schemas.microsoft.com/office/drawing/2014/main" id="{70945480-4E5A-4D4D-9CB5-2EE3B8B723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7 w 211"/>
                    <a:gd name="T3" fmla="*/ 15 h 2537"/>
                    <a:gd name="T4" fmla="*/ 2 w 211"/>
                    <a:gd name="T5" fmla="*/ 163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64" name="Freeform 311">
                  <a:extLst>
                    <a:ext uri="{FF2B5EF4-FFF2-40B4-BE49-F238E27FC236}">
                      <a16:creationId xmlns="" xmlns:a16="http://schemas.microsoft.com/office/drawing/2014/main" id="{2D50B6AC-633A-E648-9313-0B33331842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1 w 328"/>
                    <a:gd name="T3" fmla="*/ 9 h 226"/>
                    <a:gd name="T4" fmla="*/ 11 w 328"/>
                    <a:gd name="T5" fmla="*/ 16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65" name="Rectangle 312">
                  <a:extLst>
                    <a:ext uri="{FF2B5EF4-FFF2-40B4-BE49-F238E27FC236}">
                      <a16:creationId xmlns="" xmlns:a16="http://schemas.microsoft.com/office/drawing/2014/main" id="{47F72229-4C07-FF49-B907-A9D7C03797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2" y="693"/>
                  <a:ext cx="599" cy="46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466" name="Group 313">
                  <a:extLst>
                    <a:ext uri="{FF2B5EF4-FFF2-40B4-BE49-F238E27FC236}">
                      <a16:creationId xmlns="" xmlns:a16="http://schemas.microsoft.com/office/drawing/2014/main" id="{A42FF10A-615B-304D-8C35-154C0E4C578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491" name="AutoShape 314">
                    <a:extLst>
                      <a:ext uri="{FF2B5EF4-FFF2-40B4-BE49-F238E27FC236}">
                        <a16:creationId xmlns="" xmlns:a16="http://schemas.microsoft.com/office/drawing/2014/main" id="{34A57301-3C4F-8449-804B-13CE58B4846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6" y="2567"/>
                    <a:ext cx="725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92" name="AutoShape 315">
                    <a:extLst>
                      <a:ext uri="{FF2B5EF4-FFF2-40B4-BE49-F238E27FC236}">
                        <a16:creationId xmlns="" xmlns:a16="http://schemas.microsoft.com/office/drawing/2014/main" id="{9A1FA8F9-C3C6-0F4F-92B5-0F88F3CADE8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1" y="2586"/>
                    <a:ext cx="695" cy="101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467" name="Rectangle 316">
                  <a:extLst>
                    <a:ext uri="{FF2B5EF4-FFF2-40B4-BE49-F238E27FC236}">
                      <a16:creationId xmlns="" xmlns:a16="http://schemas.microsoft.com/office/drawing/2014/main" id="{9C19D553-23E1-C642-BE27-380720AFE3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4" y="1016"/>
                  <a:ext cx="599" cy="53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468" name="Group 317">
                  <a:extLst>
                    <a:ext uri="{FF2B5EF4-FFF2-40B4-BE49-F238E27FC236}">
                      <a16:creationId xmlns="" xmlns:a16="http://schemas.microsoft.com/office/drawing/2014/main" id="{BA84A45F-1D87-2D4A-ADC6-FBD0F07175D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489" name="AutoShape 318">
                    <a:extLst>
                      <a:ext uri="{FF2B5EF4-FFF2-40B4-BE49-F238E27FC236}">
                        <a16:creationId xmlns="" xmlns:a16="http://schemas.microsoft.com/office/drawing/2014/main" id="{9967BFD2-AF98-6C48-9664-709DAD7F645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1" y="2571"/>
                    <a:ext cx="725" cy="13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90" name="AutoShape 319">
                    <a:extLst>
                      <a:ext uri="{FF2B5EF4-FFF2-40B4-BE49-F238E27FC236}">
                        <a16:creationId xmlns="" xmlns:a16="http://schemas.microsoft.com/office/drawing/2014/main" id="{98F66D34-8A75-524A-85C0-CD7FBB23094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6" y="2584"/>
                    <a:ext cx="695" cy="110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469" name="Rectangle 320">
                  <a:extLst>
                    <a:ext uri="{FF2B5EF4-FFF2-40B4-BE49-F238E27FC236}">
                      <a16:creationId xmlns="" xmlns:a16="http://schemas.microsoft.com/office/drawing/2014/main" id="{C6107AE3-3C09-A34C-964D-28157ABBDF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8" y="1360"/>
                  <a:ext cx="593" cy="46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0" name="Rectangle 321">
                  <a:extLst>
                    <a:ext uri="{FF2B5EF4-FFF2-40B4-BE49-F238E27FC236}">
                      <a16:creationId xmlns="" xmlns:a16="http://schemas.microsoft.com/office/drawing/2014/main" id="{737FBD85-26B2-914A-8B0D-606EB3EDB4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7"/>
                  <a:ext cx="593" cy="46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471" name="Group 322">
                  <a:extLst>
                    <a:ext uri="{FF2B5EF4-FFF2-40B4-BE49-F238E27FC236}">
                      <a16:creationId xmlns="" xmlns:a16="http://schemas.microsoft.com/office/drawing/2014/main" id="{E5A59E91-C5CD-894D-8213-3909A8CC3A4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487" name="AutoShape 323">
                    <a:extLst>
                      <a:ext uri="{FF2B5EF4-FFF2-40B4-BE49-F238E27FC236}">
                        <a16:creationId xmlns="" xmlns:a16="http://schemas.microsoft.com/office/drawing/2014/main" id="{8962A917-2AE1-7242-B9FB-8E9263A5106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1" y="2571"/>
                    <a:ext cx="731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88" name="AutoShape 324">
                    <a:extLst>
                      <a:ext uri="{FF2B5EF4-FFF2-40B4-BE49-F238E27FC236}">
                        <a16:creationId xmlns="" xmlns:a16="http://schemas.microsoft.com/office/drawing/2014/main" id="{97C18552-37AD-CE49-8BBD-05E8608B616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6" y="2589"/>
                    <a:ext cx="701" cy="9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472" name="Freeform 325">
                  <a:extLst>
                    <a:ext uri="{FF2B5EF4-FFF2-40B4-BE49-F238E27FC236}">
                      <a16:creationId xmlns="" xmlns:a16="http://schemas.microsoft.com/office/drawing/2014/main" id="{426DAACD-E1F3-7E44-9DC7-B1A44414FA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1 w 328"/>
                    <a:gd name="T3" fmla="*/ 8 h 226"/>
                    <a:gd name="T4" fmla="*/ 11 w 328"/>
                    <a:gd name="T5" fmla="*/ 14 h 226"/>
                    <a:gd name="T6" fmla="*/ 0 w 328"/>
                    <a:gd name="T7" fmla="*/ 6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473" name="Group 326">
                  <a:extLst>
                    <a:ext uri="{FF2B5EF4-FFF2-40B4-BE49-F238E27FC236}">
                      <a16:creationId xmlns="" xmlns:a16="http://schemas.microsoft.com/office/drawing/2014/main" id="{73D89D04-968E-6442-873B-B8D1778FD27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485" name="AutoShape 327">
                    <a:extLst>
                      <a:ext uri="{FF2B5EF4-FFF2-40B4-BE49-F238E27FC236}">
                        <a16:creationId xmlns="" xmlns:a16="http://schemas.microsoft.com/office/drawing/2014/main" id="{6065DB5E-95E8-8643-B0FE-6CB09E8FDB4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4" y="2568"/>
                    <a:ext cx="723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86" name="AutoShape 328">
                    <a:extLst>
                      <a:ext uri="{FF2B5EF4-FFF2-40B4-BE49-F238E27FC236}">
                        <a16:creationId xmlns="" xmlns:a16="http://schemas.microsoft.com/office/drawing/2014/main" id="{F973A90F-0F3C-F744-97ED-8AAC23F79D9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9" y="2581"/>
                    <a:ext cx="694" cy="106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474" name="Rectangle 329">
                  <a:extLst>
                    <a:ext uri="{FF2B5EF4-FFF2-40B4-BE49-F238E27FC236}">
                      <a16:creationId xmlns="" xmlns:a16="http://schemas.microsoft.com/office/drawing/2014/main" id="{F4ADD3E7-CF4E-ED4B-B276-1E6A7B9D41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8" y="429"/>
                  <a:ext cx="72" cy="2290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5" name="Freeform 330">
                  <a:extLst>
                    <a:ext uri="{FF2B5EF4-FFF2-40B4-BE49-F238E27FC236}">
                      <a16:creationId xmlns="" xmlns:a16="http://schemas.microsoft.com/office/drawing/2014/main" id="{1CEE161A-40E6-604E-B7AD-3830C72F66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1 w 296"/>
                    <a:gd name="T3" fmla="*/ 8 h 256"/>
                    <a:gd name="T4" fmla="*/ 11 w 296"/>
                    <a:gd name="T5" fmla="*/ 16 h 256"/>
                    <a:gd name="T6" fmla="*/ 0 w 296"/>
                    <a:gd name="T7" fmla="*/ 6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6" name="Freeform 331">
                  <a:extLst>
                    <a:ext uri="{FF2B5EF4-FFF2-40B4-BE49-F238E27FC236}">
                      <a16:creationId xmlns="" xmlns:a16="http://schemas.microsoft.com/office/drawing/2014/main" id="{40DF445E-B42A-CF43-806C-B86CD00176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1 w 304"/>
                    <a:gd name="T3" fmla="*/ 11 h 288"/>
                    <a:gd name="T4" fmla="*/ 10 w 304"/>
                    <a:gd name="T5" fmla="*/ 19 h 288"/>
                    <a:gd name="T6" fmla="*/ 2 w 304"/>
                    <a:gd name="T7" fmla="*/ 8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7" name="Oval 332">
                  <a:extLst>
                    <a:ext uri="{FF2B5EF4-FFF2-40B4-BE49-F238E27FC236}">
                      <a16:creationId xmlns="" xmlns:a16="http://schemas.microsoft.com/office/drawing/2014/main" id="{4AA850BD-AD7E-884D-BB50-C36880F437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" y="2614"/>
                  <a:ext cx="48" cy="92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8" name="Freeform 333">
                  <a:extLst>
                    <a:ext uri="{FF2B5EF4-FFF2-40B4-BE49-F238E27FC236}">
                      <a16:creationId xmlns="" xmlns:a16="http://schemas.microsoft.com/office/drawing/2014/main" id="{04990E0C-FF14-0448-9208-F0CB93DA52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8 h 240"/>
                    <a:gd name="T2" fmla="*/ 2 w 306"/>
                    <a:gd name="T3" fmla="*/ 16 h 240"/>
                    <a:gd name="T4" fmla="*/ 11 w 306"/>
                    <a:gd name="T5" fmla="*/ 8 h 240"/>
                    <a:gd name="T6" fmla="*/ 11 w 306"/>
                    <a:gd name="T7" fmla="*/ 0 h 240"/>
                    <a:gd name="T8" fmla="*/ 0 w 306"/>
                    <a:gd name="T9" fmla="*/ 8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9" name="AutoShape 334">
                  <a:extLst>
                    <a:ext uri="{FF2B5EF4-FFF2-40B4-BE49-F238E27FC236}">
                      <a16:creationId xmlns="" xmlns:a16="http://schemas.microsoft.com/office/drawing/2014/main" id="{29F22CD1-333F-2444-8E27-DB06458666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80"/>
                  <a:ext cx="1197" cy="14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80" name="AutoShape 335">
                  <a:extLst>
                    <a:ext uri="{FF2B5EF4-FFF2-40B4-BE49-F238E27FC236}">
                      <a16:creationId xmlns="" xmlns:a16="http://schemas.microsoft.com/office/drawing/2014/main" id="{9522690A-CB4D-3F4F-855E-313DECF4F1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6" y="2713"/>
                  <a:ext cx="1072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808080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81" name="Oval 336">
                  <a:extLst>
                    <a:ext uri="{FF2B5EF4-FFF2-40B4-BE49-F238E27FC236}">
                      <a16:creationId xmlns="" xmlns:a16="http://schemas.microsoft.com/office/drawing/2014/main" id="{749723D7-4892-4246-90CC-F3A241CAD0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8" y="2383"/>
                  <a:ext cx="156" cy="145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82" name="Oval 337">
                  <a:extLst>
                    <a:ext uri="{FF2B5EF4-FFF2-40B4-BE49-F238E27FC236}">
                      <a16:creationId xmlns="" xmlns:a16="http://schemas.microsoft.com/office/drawing/2014/main" id="{B774EC24-F0E4-0846-B90E-1164E93324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7" y="2383"/>
                  <a:ext cx="162" cy="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3" name="Oval 338">
                  <a:extLst>
                    <a:ext uri="{FF2B5EF4-FFF2-40B4-BE49-F238E27FC236}">
                      <a16:creationId xmlns="" xmlns:a16="http://schemas.microsoft.com/office/drawing/2014/main" id="{2751493B-E933-8A4F-BE77-A10013F6A4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1" y="2383"/>
                  <a:ext cx="162" cy="139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84" name="Rectangle 339">
                  <a:extLst>
                    <a:ext uri="{FF2B5EF4-FFF2-40B4-BE49-F238E27FC236}">
                      <a16:creationId xmlns="" xmlns:a16="http://schemas.microsoft.com/office/drawing/2014/main" id="{635CA67E-C290-3742-9D2C-39D9B69DB5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2" y="1835"/>
                  <a:ext cx="84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</p:grpSp>
      </p:grpSp>
      <p:sp>
        <p:nvSpPr>
          <p:cNvPr id="251" name="Text Box 98">
            <a:extLst>
              <a:ext uri="{FF2B5EF4-FFF2-40B4-BE49-F238E27FC236}">
                <a16:creationId xmlns="" xmlns:a16="http://schemas.microsoft.com/office/drawing/2014/main" id="{40BB819D-0723-5748-B260-0AF0BBAC2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3782" y="5793184"/>
            <a:ext cx="164179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local web cache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2" name="Rectangle 4">
            <a:extLst>
              <a:ext uri="{FF2B5EF4-FFF2-40B4-BE49-F238E27FC236}">
                <a16:creationId xmlns="" xmlns:a16="http://schemas.microsoft.com/office/drawing/2014/main" id="{5292EFEC-88AD-0B46-B2E3-643489D30B9D}"/>
              </a:ext>
            </a:extLst>
          </p:cNvPr>
          <p:cNvSpPr txBox="1">
            <a:spLocks noChangeArrowheads="1"/>
          </p:cNvSpPr>
          <p:nvPr/>
        </p:nvSpPr>
        <p:spPr>
          <a:xfrm>
            <a:off x="889002" y="1405471"/>
            <a:ext cx="6166171" cy="17441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marR="0" lvl="0" indent="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>
                <a:tab pos="53975" algn="l"/>
                <a:tab pos="576263" algn="l"/>
              </a:tabLst>
              <a:defRPr/>
            </a:pPr>
            <a:r>
              <a:rPr kumimoji="0" lang="en-US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suppose cache hit rate is 0.4:  </a:t>
            </a:r>
          </a:p>
          <a:p>
            <a:pPr marL="352425" marR="0" lvl="0" indent="-231775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>
                <a:tab pos="53975" algn="l"/>
                <a:tab pos="576263" algn="l"/>
              </a:tabLst>
              <a:defRPr/>
            </a:pP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40% requests served by cache, with low (msec) delay </a:t>
            </a:r>
          </a:p>
          <a:p>
            <a:pPr marL="228600" marR="0" lvl="0" indent="-22860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>
                <a:tab pos="576263" algn="l"/>
              </a:tabLst>
              <a:defRPr/>
            </a:pP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 </a:t>
            </a:r>
          </a:p>
        </p:txBody>
      </p:sp>
      <p:sp>
        <p:nvSpPr>
          <p:cNvPr id="253" name="Rectangle 4">
            <a:extLst>
              <a:ext uri="{FF2B5EF4-FFF2-40B4-BE49-F238E27FC236}">
                <a16:creationId xmlns="" xmlns:a16="http://schemas.microsoft.com/office/drawing/2014/main" id="{0C139AEE-1F5A-A64B-9C16-223417C8CB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219" y="2685374"/>
            <a:ext cx="616836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31775" marR="0" lvl="0" indent="-231775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>
                <a:tab pos="576263" algn="l"/>
              </a:tabLst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60% requests satisfied at origin </a:t>
            </a:r>
          </a:p>
          <a:p>
            <a:pPr marL="406400" marR="0" lvl="1" indent="-1698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 rate to browsers over access link 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ZapfDingbats" charset="0"/>
              <a:buNone/>
              <a:tabLst>
                <a:tab pos="576263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       = 0.6 * 1.50 Mbps  =  .9 Mbps </a:t>
            </a:r>
          </a:p>
          <a:p>
            <a:pPr marL="473075" marR="0" lvl="1" indent="-287338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Arial" panose="020B0604020202020204" pitchFamily="34" charset="0"/>
              <a:buChar char="•"/>
              <a:tabLst>
                <a:tab pos="576263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access link utilization = 0.9/1.54 = .58 means low (msec) queueing delay at access link</a:t>
            </a:r>
          </a:p>
        </p:txBody>
      </p:sp>
      <p:sp>
        <p:nvSpPr>
          <p:cNvPr id="271" name="Rectangle 4">
            <a:extLst>
              <a:ext uri="{FF2B5EF4-FFF2-40B4-BE49-F238E27FC236}">
                <a16:creationId xmlns="" xmlns:a16="http://schemas.microsoft.com/office/drawing/2014/main" id="{D2059C01-2D9C-6C48-A831-71AE55D0D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326" y="4570944"/>
            <a:ext cx="6438281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5750" marR="0" lvl="0" indent="-220663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>
                <a:tab pos="576263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average end-end delay:</a:t>
            </a:r>
          </a:p>
          <a:p>
            <a:pPr marL="342900" marR="0" lvl="1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Tx/>
              <a:buFontTx/>
              <a:buNone/>
              <a:tabLst>
                <a:tab pos="576263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=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 0.6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* (delay from origin servers)</a:t>
            </a:r>
          </a:p>
          <a:p>
            <a:pPr marL="342900" marR="0" lvl="1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Tx/>
              <a:buFontTx/>
              <a:buNone/>
              <a:tabLst>
                <a:tab pos="576263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           +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 0.4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* (delay when satisfied at cache)</a:t>
            </a:r>
          </a:p>
          <a:p>
            <a:pPr marL="342900" marR="0" lvl="1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Tx/>
              <a:buFontTx/>
              <a:buNone/>
              <a:tabLst>
                <a:tab pos="576263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= 0.6 (2.01) + 0.4 (~msecs) = ~ 1.2 secs</a:t>
            </a:r>
          </a:p>
          <a:p>
            <a:pPr marL="228600" marR="0" lvl="0" indent="-22860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charset="0"/>
              <a:buNone/>
              <a:tabLst>
                <a:tab pos="576263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ＭＳ Ｐゴシック" charset="0"/>
              </a:rPr>
              <a:t>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3ABE105-9733-D741-944B-F6DC771B29F2}"/>
              </a:ext>
            </a:extLst>
          </p:cNvPr>
          <p:cNvSpPr txBox="1"/>
          <p:nvPr/>
        </p:nvSpPr>
        <p:spPr>
          <a:xfrm>
            <a:off x="990600" y="6119336"/>
            <a:ext cx="92749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lower average end-end delay than with 154 Mbps link (and cheaper too!)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2" name="Slide Number Placeholder 2">
            <a:extLst>
              <a:ext uri="{FF2B5EF4-FFF2-40B4-BE49-F238E27FC236}">
                <a16:creationId xmlns="" xmlns:a16="http://schemas.microsoft.com/office/drawing/2014/main" id="{14DEAC98-1261-9342-BC5F-A639A0695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57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" grpId="0"/>
      <p:bldP spid="271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Some </a:t>
            </a:r>
            <a:r>
              <a:rPr lang="en-US" altLang="en-US" dirty="0">
                <a:ea typeface="ＭＳ Ｐゴシック" panose="020B0600070205080204" pitchFamily="34" charset="-128"/>
              </a:rPr>
              <a:t>n</a:t>
            </a:r>
            <a:r>
              <a:rPr lang="en-US" altLang="en-US" sz="4400" dirty="0">
                <a:ea typeface="ＭＳ Ｐゴシック" panose="020B0600070205080204" pitchFamily="34" charset="-128"/>
              </a:rPr>
              <a:t>etwork apps</a:t>
            </a:r>
            <a:endParaRPr lang="en-US" sz="4400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="" xmlns:a16="http://schemas.microsoft.com/office/drawing/2014/main" id="{80CCA17D-ECA8-CE46-82AC-A0AF8C3B62BD}"/>
              </a:ext>
            </a:extLst>
          </p:cNvPr>
          <p:cNvSpPr txBox="1">
            <a:spLocks/>
          </p:cNvSpPr>
          <p:nvPr/>
        </p:nvSpPr>
        <p:spPr>
          <a:xfrm>
            <a:off x="914400" y="1456928"/>
            <a:ext cx="5309184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6075" marR="0" lvl="0" indent="-3317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social networking</a:t>
            </a:r>
          </a:p>
          <a:p>
            <a:pPr marL="346075" marR="0" lvl="0" indent="-3317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Web</a:t>
            </a:r>
          </a:p>
          <a:p>
            <a:pPr marL="346075" marR="0" lvl="0" indent="-3317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text messaging</a:t>
            </a:r>
          </a:p>
          <a:p>
            <a:pPr marL="346075" marR="0" lvl="0" indent="-3317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e-mail</a:t>
            </a:r>
          </a:p>
          <a:p>
            <a:pPr marL="346075" marR="0" lvl="0" indent="-3317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multi-user network games</a:t>
            </a:r>
          </a:p>
          <a:p>
            <a:pPr marL="346075" marR="0" lvl="0" indent="-3317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streaming stored video (YouTube, Hulu, Netflix) </a:t>
            </a:r>
          </a:p>
          <a:p>
            <a:pPr marL="346075" marR="0" lvl="0" indent="-3317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P2P file sharing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="" xmlns:a16="http://schemas.microsoft.com/office/drawing/2014/main" id="{8EDF5219-071B-3D4F-9DD6-1CD36C0FFD4F}"/>
              </a:ext>
            </a:extLst>
          </p:cNvPr>
          <p:cNvSpPr txBox="1">
            <a:spLocks/>
          </p:cNvSpPr>
          <p:nvPr/>
        </p:nvSpPr>
        <p:spPr>
          <a:xfrm>
            <a:off x="6468101" y="1456928"/>
            <a:ext cx="5309184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6075" marR="0" lvl="0" indent="-3317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voice over IP (e.g., Skype)</a:t>
            </a:r>
          </a:p>
          <a:p>
            <a:pPr marL="346075" marR="0" lvl="0" indent="-3317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real-time video conferencing (e.g., Zoom)</a:t>
            </a:r>
          </a:p>
          <a:p>
            <a:pPr marL="346075" marR="0" lvl="0" indent="-3317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Internet search</a:t>
            </a:r>
          </a:p>
          <a:p>
            <a:pPr marL="346075" marR="0" lvl="0" indent="-3317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remote login</a:t>
            </a:r>
          </a:p>
          <a:p>
            <a:pPr marL="346075" marR="0" lvl="0" indent="-3317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…</a:t>
            </a:r>
          </a:p>
          <a:p>
            <a:pPr marL="14287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E044202-9730-3D4B-B0F0-0F87E127D55E}"/>
              </a:ext>
            </a:extLst>
          </p:cNvPr>
          <p:cNvSpPr txBox="1"/>
          <p:nvPr/>
        </p:nvSpPr>
        <p:spPr>
          <a:xfrm>
            <a:off x="6946490" y="5161935"/>
            <a:ext cx="3598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1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Q: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your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favorites?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="" xmlns:a16="http://schemas.microsoft.com/office/drawing/2014/main" id="{ADE588D6-94A2-B04E-8537-8635EBD4C9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17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6" grpId="0" build="p"/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Conditional GET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Transport Layer: 3-</a:t>
            </a:r>
            <a:fld id="{C4204591-24BD-A542-B9D5-F8D8A88D2FE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2999" y="1443841"/>
            <a:ext cx="935082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First, on the behalf of a requesting browser, a proxy cache sends a request </a:t>
            </a:r>
            <a:r>
              <a:rPr lang="en-US" dirty="0" smtClean="0"/>
              <a:t>message to </a:t>
            </a:r>
            <a:r>
              <a:rPr lang="en-US" dirty="0"/>
              <a:t>a Web server:</a:t>
            </a:r>
          </a:p>
          <a:p>
            <a:pPr lvl="4"/>
            <a:r>
              <a:rPr lang="en-US" i="1" dirty="0"/>
              <a:t>GET /fruit/kiwi.gif HTTP/1.1</a:t>
            </a:r>
          </a:p>
          <a:p>
            <a:pPr lvl="4"/>
            <a:r>
              <a:rPr lang="en-US" i="1" dirty="0"/>
              <a:t>Host: www.exotiquecuisine.com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Second, the Web server sends a response message with the requested object to </a:t>
            </a:r>
            <a:r>
              <a:rPr lang="en-US" dirty="0" smtClean="0"/>
              <a:t>the cache</a:t>
            </a:r>
            <a:r>
              <a:rPr lang="en-US" dirty="0"/>
              <a:t>:</a:t>
            </a:r>
          </a:p>
          <a:p>
            <a:pPr lvl="4"/>
            <a:r>
              <a:rPr lang="en-US" i="1" dirty="0"/>
              <a:t>HTTP/1.1 200 OK</a:t>
            </a:r>
          </a:p>
          <a:p>
            <a:pPr lvl="4"/>
            <a:r>
              <a:rPr lang="en-US" i="1" dirty="0"/>
              <a:t>Date: Sat, 3 Oct 2015 15:39:29</a:t>
            </a:r>
          </a:p>
          <a:p>
            <a:pPr lvl="4"/>
            <a:r>
              <a:rPr lang="en-US" i="1" dirty="0"/>
              <a:t>Server: Apache/1.3.0 (Unix)</a:t>
            </a:r>
          </a:p>
          <a:p>
            <a:pPr lvl="4"/>
            <a:r>
              <a:rPr lang="en-US" i="1" dirty="0"/>
              <a:t>Last-Modified: Wed, 9 Sep 2015 09:23:24</a:t>
            </a:r>
          </a:p>
          <a:p>
            <a:pPr lvl="4"/>
            <a:r>
              <a:rPr lang="en-US" i="1" dirty="0"/>
              <a:t>Content-Type: image/gif!</a:t>
            </a:r>
          </a:p>
          <a:p>
            <a:pPr lvl="4"/>
            <a:r>
              <a:rPr lang="it-IT" i="1" dirty="0"/>
              <a:t>(data data data data data ...)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175070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Conditional GET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Transport Layer: 3-</a:t>
            </a:r>
            <a:fld id="{C4204591-24BD-A542-B9D5-F8D8A88D2FE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66800" y="1331092"/>
            <a:ext cx="976448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Third, one week later, another browser requests the same object via the </a:t>
            </a:r>
            <a:r>
              <a:rPr lang="en-US" dirty="0" smtClean="0"/>
              <a:t>cache, and </a:t>
            </a:r>
            <a:r>
              <a:rPr lang="en-US" dirty="0"/>
              <a:t>the object is still in the cache</a:t>
            </a:r>
            <a:r>
              <a:rPr lang="en-US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Since this object may have been modified at </a:t>
            </a:r>
            <a:r>
              <a:rPr lang="en-US" dirty="0" smtClean="0"/>
              <a:t>the Web </a:t>
            </a:r>
            <a:r>
              <a:rPr lang="en-US" dirty="0"/>
              <a:t>server in the past week, the </a:t>
            </a:r>
            <a:r>
              <a:rPr lang="en-US" dirty="0" smtClean="0"/>
              <a:t>cache performs </a:t>
            </a:r>
            <a:r>
              <a:rPr lang="en-US" dirty="0"/>
              <a:t>an up-to-date check by issuing </a:t>
            </a:r>
            <a:r>
              <a:rPr lang="en-US" dirty="0" smtClean="0"/>
              <a:t>a conditional </a:t>
            </a:r>
            <a:r>
              <a:rPr lang="en-US" dirty="0"/>
              <a:t>GET.</a:t>
            </a:r>
            <a:endParaRPr lang="en-US" dirty="0" smtClean="0"/>
          </a:p>
          <a:p>
            <a:pPr lvl="3"/>
            <a:r>
              <a:rPr lang="en-US" i="1" dirty="0"/>
              <a:t>GET /fruit/kiwi.gif HTTP/1.1</a:t>
            </a:r>
          </a:p>
          <a:p>
            <a:pPr lvl="3"/>
            <a:r>
              <a:rPr lang="en-US" i="1" dirty="0"/>
              <a:t>Host: www.exotiquecuisine.com</a:t>
            </a:r>
          </a:p>
          <a:p>
            <a:pPr lvl="3"/>
            <a:r>
              <a:rPr lang="en-US" i="1" dirty="0"/>
              <a:t>If-modified-since: Wed, 9 Sep 2015 </a:t>
            </a:r>
            <a:r>
              <a:rPr lang="en-US" i="1" dirty="0" smtClean="0"/>
              <a:t>09:23:24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This conditional GET is telling the server to send the object only if </a:t>
            </a:r>
            <a:r>
              <a:rPr lang="en-US" dirty="0" smtClean="0"/>
              <a:t>the object </a:t>
            </a:r>
            <a:r>
              <a:rPr lang="en-US" dirty="0"/>
              <a:t>has been modified since the specified date</a:t>
            </a:r>
            <a:r>
              <a:rPr lang="en-US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Fourth</a:t>
            </a:r>
            <a:r>
              <a:rPr lang="en-US" dirty="0"/>
              <a:t>, the Web server sends a </a:t>
            </a:r>
            <a:r>
              <a:rPr lang="en-US" dirty="0" smtClean="0"/>
              <a:t>response message </a:t>
            </a:r>
            <a:r>
              <a:rPr lang="en-US" dirty="0"/>
              <a:t>to the cache:</a:t>
            </a:r>
          </a:p>
          <a:p>
            <a:pPr lvl="3"/>
            <a:r>
              <a:rPr lang="en-US" i="1" dirty="0"/>
              <a:t>HTTP/1.1 304 Not Modified</a:t>
            </a:r>
          </a:p>
          <a:p>
            <a:pPr lvl="3"/>
            <a:r>
              <a:rPr lang="en-US" i="1" dirty="0"/>
              <a:t>Date: Sat, 10 Oct 2015 15:39:29</a:t>
            </a:r>
          </a:p>
          <a:p>
            <a:pPr lvl="3"/>
            <a:r>
              <a:rPr lang="en-US" i="1" dirty="0"/>
              <a:t>Server: Apache/1.3.0 (Unix)!</a:t>
            </a:r>
          </a:p>
          <a:p>
            <a:pPr lvl="3"/>
            <a:r>
              <a:rPr lang="en-US" i="1" dirty="0"/>
              <a:t>(empty entity body</a:t>
            </a:r>
            <a:r>
              <a:rPr lang="en-US" i="1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Last response message </a:t>
            </a:r>
            <a:r>
              <a:rPr lang="en-US" dirty="0"/>
              <a:t>has 304 Not Modified in the status line, which tells the cache that </a:t>
            </a:r>
            <a:r>
              <a:rPr lang="en-US" dirty="0" smtClean="0"/>
              <a:t>it can </a:t>
            </a:r>
            <a:r>
              <a:rPr lang="en-US" dirty="0"/>
              <a:t>go ahead and forward its (the proxy cache’s) cached copy of the object </a:t>
            </a:r>
            <a:r>
              <a:rPr lang="en-US"/>
              <a:t>to </a:t>
            </a:r>
            <a:r>
              <a:rPr lang="en-US" smtClean="0"/>
              <a:t>the requesting </a:t>
            </a:r>
            <a:r>
              <a:rPr lang="en-US" dirty="0"/>
              <a:t>browser.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40202637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/>
          <a:lstStyle/>
          <a:p>
            <a:r>
              <a:rPr lang="en-US" altLang="en-US" dirty="0">
                <a:cs typeface="Calibri" panose="020F0502020204030204" pitchFamily="34" charset="0"/>
              </a:rPr>
              <a:t>Application layer: overview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="" xmlns:a16="http://schemas.microsoft.com/office/drawing/2014/main" id="{80CCA17D-ECA8-CE46-82AC-A0AF8C3B62BD}"/>
              </a:ext>
            </a:extLst>
          </p:cNvPr>
          <p:cNvSpPr txBox="1">
            <a:spLocks/>
          </p:cNvSpPr>
          <p:nvPr/>
        </p:nvSpPr>
        <p:spPr>
          <a:xfrm>
            <a:off x="809242" y="1870563"/>
            <a:ext cx="5309184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1638" indent="-401638">
              <a:buClr>
                <a:schemeClr val="bg1">
                  <a:lumMod val="7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Principles of network applications</a:t>
            </a:r>
          </a:p>
          <a:p>
            <a:pPr marL="401638" indent="-401638">
              <a:buClr>
                <a:schemeClr val="bg1">
                  <a:lumMod val="7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and HTTP</a:t>
            </a:r>
          </a:p>
          <a:p>
            <a:pPr marL="401638" indent="-401638">
              <a:buClr>
                <a:srgbClr val="0000A8"/>
              </a:buClr>
              <a:defRPr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E-mail, SMTP, IMAP</a:t>
            </a:r>
          </a:p>
          <a:p>
            <a:pPr marL="401638" indent="-401638">
              <a:buClr>
                <a:schemeClr val="bg1">
                  <a:lumMod val="7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Domain Name System DNS</a:t>
            </a:r>
          </a:p>
          <a:p>
            <a:endParaRPr lang="en-US" dirty="0"/>
          </a:p>
        </p:txBody>
      </p:sp>
      <p:sp>
        <p:nvSpPr>
          <p:cNvPr id="11" name="Rectangle 4">
            <a:extLst>
              <a:ext uri="{FF2B5EF4-FFF2-40B4-BE49-F238E27FC236}">
                <a16:creationId xmlns="" xmlns:a16="http://schemas.microsoft.com/office/drawing/2014/main" id="{5FE695BD-369F-8C4A-ACAD-42671E1C0719}"/>
              </a:ext>
            </a:extLst>
          </p:cNvPr>
          <p:cNvSpPr txBox="1">
            <a:spLocks noChangeArrowheads="1"/>
          </p:cNvSpPr>
          <p:nvPr/>
        </p:nvSpPr>
        <p:spPr>
          <a:xfrm>
            <a:off x="6557554" y="1422888"/>
            <a:ext cx="5405262" cy="4799013"/>
          </a:xfrm>
          <a:prstGeom prst="rect">
            <a:avLst/>
          </a:prstGeom>
        </p:spPr>
        <p:txBody>
          <a:bodyPr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250" indent="-349250"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</a:rPr>
              <a:t>P2P applications</a:t>
            </a:r>
          </a:p>
          <a:p>
            <a:pPr marL="349250" indent="-349250"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</a:rPr>
              <a:t>video streaming and content distribution networks</a:t>
            </a:r>
          </a:p>
          <a:p>
            <a:pPr marL="349250" indent="-349250"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</a:rPr>
              <a:t>socket programming with UDP and TCP</a:t>
            </a:r>
          </a:p>
          <a:p>
            <a:pPr>
              <a:buFont typeface="Wingdings" pitchFamily="2" charset="2"/>
              <a:buNone/>
            </a:pPr>
            <a:endParaRPr lang="en-US" alt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B8A7DC3-C885-F84E-9572-316B74643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Application Layer: 2-</a:t>
            </a:r>
            <a:fld id="{C4204591-24BD-A542-B9D5-F8D8A88D2FEE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7" name="Picture 6" descr="Kurose&amp;Ross 8th edition photo">
            <a:extLst>
              <a:ext uri="{FF2B5EF4-FFF2-40B4-BE49-F238E27FC236}">
                <a16:creationId xmlns="" xmlns:a16="http://schemas.microsoft.com/office/drawing/2014/main" id="{1483A316-B08E-574D-B36E-624819972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391" y="4125913"/>
            <a:ext cx="3087757" cy="231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0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E-mail</a:t>
            </a:r>
            <a:endParaRPr lang="en-US" sz="4400" dirty="0"/>
          </a:p>
        </p:txBody>
      </p:sp>
      <p:sp>
        <p:nvSpPr>
          <p:cNvPr id="8" name="Rectangle 3">
            <a:extLst>
              <a:ext uri="{FF2B5EF4-FFF2-40B4-BE49-F238E27FC236}">
                <a16:creationId xmlns="" xmlns:a16="http://schemas.microsoft.com/office/drawing/2014/main" id="{21810D1F-B21D-4B49-9104-1DDE54C093AE}"/>
              </a:ext>
            </a:extLst>
          </p:cNvPr>
          <p:cNvSpPr txBox="1">
            <a:spLocks noChangeArrowheads="1"/>
          </p:cNvSpPr>
          <p:nvPr/>
        </p:nvSpPr>
        <p:spPr>
          <a:xfrm>
            <a:off x="544512" y="1366838"/>
            <a:ext cx="7119031" cy="48768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Three major components: 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user agents 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mail servers 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ct val="7500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simple mail transfer protocol: SMTP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User Agent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a.k.a. “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mail reader”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composing, editing, reading mail messages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e.g., Outlook, iPhone mail client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outgoing, incoming messages stored on server</a:t>
            </a:r>
          </a:p>
        </p:txBody>
      </p:sp>
      <p:grpSp>
        <p:nvGrpSpPr>
          <p:cNvPr id="433" name="Group 279">
            <a:extLst>
              <a:ext uri="{FF2B5EF4-FFF2-40B4-BE49-F238E27FC236}">
                <a16:creationId xmlns="" xmlns:a16="http://schemas.microsoft.com/office/drawing/2014/main" id="{2EF60A4B-BB2C-B34B-90F3-D1FE6C8FFDAD}"/>
              </a:ext>
            </a:extLst>
          </p:cNvPr>
          <p:cNvGrpSpPr>
            <a:grpSpLocks/>
          </p:cNvGrpSpPr>
          <p:nvPr/>
        </p:nvGrpSpPr>
        <p:grpSpPr bwMode="auto">
          <a:xfrm>
            <a:off x="9926119" y="5308075"/>
            <a:ext cx="1736725" cy="973138"/>
            <a:chOff x="4458" y="3335"/>
            <a:chExt cx="1094" cy="613"/>
          </a:xfrm>
        </p:grpSpPr>
        <p:sp>
          <p:nvSpPr>
            <p:cNvPr id="434" name="Text Box 263">
              <a:extLst>
                <a:ext uri="{FF2B5EF4-FFF2-40B4-BE49-F238E27FC236}">
                  <a16:creationId xmlns="" xmlns:a16="http://schemas.microsoft.com/office/drawing/2014/main" id="{41250870-CE47-A94F-91C6-42B94321E1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7" y="3715"/>
              <a:ext cx="87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user mailbox</a:t>
              </a:r>
              <a:endPara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35" name="Group 278">
              <a:extLst>
                <a:ext uri="{FF2B5EF4-FFF2-40B4-BE49-F238E27FC236}">
                  <a16:creationId xmlns="" xmlns:a16="http://schemas.microsoft.com/office/drawing/2014/main" id="{F337E40C-B180-194A-B368-8F35ECF838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58" y="3408"/>
              <a:ext cx="450" cy="120"/>
              <a:chOff x="4314" y="3444"/>
              <a:chExt cx="450" cy="120"/>
            </a:xfrm>
          </p:grpSpPr>
          <p:sp>
            <p:nvSpPr>
              <p:cNvPr id="438" name="Rectangle 264">
                <a:extLst>
                  <a:ext uri="{FF2B5EF4-FFF2-40B4-BE49-F238E27FC236}">
                    <a16:creationId xmlns="" xmlns:a16="http://schemas.microsoft.com/office/drawing/2014/main" id="{952BA00D-1B4A-4948-82B5-82AE8D13A2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4" y="3444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39" name="Line 265">
                <a:extLst>
                  <a:ext uri="{FF2B5EF4-FFF2-40B4-BE49-F238E27FC236}">
                    <a16:creationId xmlns="" xmlns:a16="http://schemas.microsoft.com/office/drawing/2014/main" id="{B275CB99-7AAC-A148-8381-65E960D059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3" y="3472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40" name="Line 266">
                <a:extLst>
                  <a:ext uri="{FF2B5EF4-FFF2-40B4-BE49-F238E27FC236}">
                    <a16:creationId xmlns="" xmlns:a16="http://schemas.microsoft.com/office/drawing/2014/main" id="{47491974-AD71-004E-AB59-0655640AEC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72" y="3471"/>
                <a:ext cx="6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41" name="Line 267">
                <a:extLst>
                  <a:ext uri="{FF2B5EF4-FFF2-40B4-BE49-F238E27FC236}">
                    <a16:creationId xmlns="" xmlns:a16="http://schemas.microsoft.com/office/drawing/2014/main" id="{B200EE76-91FF-8846-8C54-A23D92713A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27" y="347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42" name="Line 268">
                <a:extLst>
                  <a:ext uri="{FF2B5EF4-FFF2-40B4-BE49-F238E27FC236}">
                    <a16:creationId xmlns="" xmlns:a16="http://schemas.microsoft.com/office/drawing/2014/main" id="{FF930B76-2857-B14D-AD85-09CD6FA57C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84" y="3471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43" name="Line 269">
                <a:extLst>
                  <a:ext uri="{FF2B5EF4-FFF2-40B4-BE49-F238E27FC236}">
                    <a16:creationId xmlns="" xmlns:a16="http://schemas.microsoft.com/office/drawing/2014/main" id="{A45A103A-DECC-1641-9DE7-659C116522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45" y="3471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44" name="Line 270">
                <a:extLst>
                  <a:ext uri="{FF2B5EF4-FFF2-40B4-BE49-F238E27FC236}">
                    <a16:creationId xmlns="" xmlns:a16="http://schemas.microsoft.com/office/drawing/2014/main" id="{73B06C32-185A-D246-82A4-C6DC25E700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1" y="3471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45" name="Line 271">
                <a:extLst>
                  <a:ext uri="{FF2B5EF4-FFF2-40B4-BE49-F238E27FC236}">
                    <a16:creationId xmlns="" xmlns:a16="http://schemas.microsoft.com/office/drawing/2014/main" id="{7341EBA5-2E81-A74B-8F94-6ADE0EB85A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3472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36" name="Rectangle 272">
              <a:extLst>
                <a:ext uri="{FF2B5EF4-FFF2-40B4-BE49-F238E27FC236}">
                  <a16:creationId xmlns="" xmlns:a16="http://schemas.microsoft.com/office/drawing/2014/main" id="{0B665308-9EC4-5A44-9326-2A177FF67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2" y="3779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7" name="Text Box 277">
              <a:extLst>
                <a:ext uri="{FF2B5EF4-FFF2-40B4-BE49-F238E27FC236}">
                  <a16:creationId xmlns="" xmlns:a16="http://schemas.microsoft.com/office/drawing/2014/main" id="{F20D1BFA-9817-D84B-AAED-9E047761E9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4" y="3335"/>
              <a:ext cx="1038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outgoing </a:t>
              </a:r>
            </a:p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message queue</a:t>
              </a:r>
              <a:endPara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A40EF7C7-BC9E-1D46-9787-9C4C966D32B3}"/>
              </a:ext>
            </a:extLst>
          </p:cNvPr>
          <p:cNvGrpSpPr/>
          <p:nvPr/>
        </p:nvGrpSpPr>
        <p:grpSpPr>
          <a:xfrm>
            <a:off x="7241455" y="1234950"/>
            <a:ext cx="2992437" cy="3595688"/>
            <a:chOff x="7241455" y="1234950"/>
            <a:chExt cx="2992437" cy="3595688"/>
          </a:xfrm>
        </p:grpSpPr>
        <p:grpSp>
          <p:nvGrpSpPr>
            <p:cNvPr id="17" name="Group 16">
              <a:extLst>
                <a:ext uri="{FF2B5EF4-FFF2-40B4-BE49-F238E27FC236}">
                  <a16:creationId xmlns="" xmlns:a16="http://schemas.microsoft.com/office/drawing/2014/main" id="{40F0B8AA-4B19-CB47-90E3-2610230A6897}"/>
                </a:ext>
              </a:extLst>
            </p:cNvPr>
            <p:cNvGrpSpPr/>
            <p:nvPr/>
          </p:nvGrpSpPr>
          <p:grpSpPr>
            <a:xfrm>
              <a:off x="9233767" y="2182687"/>
              <a:ext cx="1000125" cy="1247776"/>
              <a:chOff x="9233767" y="2182687"/>
              <a:chExt cx="1000125" cy="1247776"/>
            </a:xfrm>
          </p:grpSpPr>
          <p:grpSp>
            <p:nvGrpSpPr>
              <p:cNvPr id="447" name="Group 389">
                <a:extLst>
                  <a:ext uri="{FF2B5EF4-FFF2-40B4-BE49-F238E27FC236}">
                    <a16:creationId xmlns="" xmlns:a16="http://schemas.microsoft.com/office/drawing/2014/main" id="{0E121856-D2CF-BD44-A732-5CF1698DF9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233767" y="2182687"/>
                <a:ext cx="477838" cy="715963"/>
                <a:chOff x="4140" y="429"/>
                <a:chExt cx="1425" cy="2396"/>
              </a:xfrm>
            </p:grpSpPr>
            <p:sp>
              <p:nvSpPr>
                <p:cNvPr id="610" name="Freeform 390">
                  <a:extLst>
                    <a:ext uri="{FF2B5EF4-FFF2-40B4-BE49-F238E27FC236}">
                      <a16:creationId xmlns="" xmlns:a16="http://schemas.microsoft.com/office/drawing/2014/main" id="{D8B60AB9-7CE6-F14B-893A-0B1ECB740A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2 w 354"/>
                    <a:gd name="T1" fmla="*/ 0 h 2742"/>
                    <a:gd name="T2" fmla="*/ 12 w 354"/>
                    <a:gd name="T3" fmla="*/ 23 h 2742"/>
                    <a:gd name="T4" fmla="*/ 12 w 354"/>
                    <a:gd name="T5" fmla="*/ 171 h 2742"/>
                    <a:gd name="T6" fmla="*/ 0 w 354"/>
                    <a:gd name="T7" fmla="*/ 179 h 2742"/>
                    <a:gd name="T8" fmla="*/ 2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11" name="Rectangle 391">
                  <a:extLst>
                    <a:ext uri="{FF2B5EF4-FFF2-40B4-BE49-F238E27FC236}">
                      <a16:creationId xmlns="" xmlns:a16="http://schemas.microsoft.com/office/drawing/2014/main" id="{D3C4D367-DB85-294D-941E-C4CCF95D17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6" y="429"/>
                  <a:ext cx="1046" cy="2284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12" name="Freeform 392">
                  <a:extLst>
                    <a:ext uri="{FF2B5EF4-FFF2-40B4-BE49-F238E27FC236}">
                      <a16:creationId xmlns="" xmlns:a16="http://schemas.microsoft.com/office/drawing/2014/main" id="{5CA055FA-0720-7840-BE18-48478EEE55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7 w 211"/>
                    <a:gd name="T3" fmla="*/ 15 h 2537"/>
                    <a:gd name="T4" fmla="*/ 2 w 211"/>
                    <a:gd name="T5" fmla="*/ 163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13" name="Freeform 393">
                  <a:extLst>
                    <a:ext uri="{FF2B5EF4-FFF2-40B4-BE49-F238E27FC236}">
                      <a16:creationId xmlns="" xmlns:a16="http://schemas.microsoft.com/office/drawing/2014/main" id="{3BBFE8BC-0BD4-134B-A671-36514DDAC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1 w 328"/>
                    <a:gd name="T3" fmla="*/ 9 h 226"/>
                    <a:gd name="T4" fmla="*/ 11 w 328"/>
                    <a:gd name="T5" fmla="*/ 16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14" name="Rectangle 394">
                  <a:extLst>
                    <a:ext uri="{FF2B5EF4-FFF2-40B4-BE49-F238E27FC236}">
                      <a16:creationId xmlns="" xmlns:a16="http://schemas.microsoft.com/office/drawing/2014/main" id="{D0B0114B-71C7-6A4B-951C-64F84E158B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1" y="695"/>
                  <a:ext cx="597" cy="4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615" name="Group 395">
                  <a:extLst>
                    <a:ext uri="{FF2B5EF4-FFF2-40B4-BE49-F238E27FC236}">
                      <a16:creationId xmlns="" xmlns:a16="http://schemas.microsoft.com/office/drawing/2014/main" id="{CCE97BC5-B32E-A244-B98A-2D18B967940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640" name="AutoShape 396">
                    <a:extLst>
                      <a:ext uri="{FF2B5EF4-FFF2-40B4-BE49-F238E27FC236}">
                        <a16:creationId xmlns="" xmlns:a16="http://schemas.microsoft.com/office/drawing/2014/main" id="{EFA6368E-1013-B44C-9AE2-9FFA4CC527B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6" y="2568"/>
                    <a:ext cx="721" cy="13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641" name="AutoShape 397">
                    <a:extLst>
                      <a:ext uri="{FF2B5EF4-FFF2-40B4-BE49-F238E27FC236}">
                        <a16:creationId xmlns="" xmlns:a16="http://schemas.microsoft.com/office/drawing/2014/main" id="{2A187B97-5F9E-CE47-A163-46FD77373D6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4" y="2583"/>
                    <a:ext cx="685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616" name="Rectangle 398">
                  <a:extLst>
                    <a:ext uri="{FF2B5EF4-FFF2-40B4-BE49-F238E27FC236}">
                      <a16:creationId xmlns="" xmlns:a16="http://schemas.microsoft.com/office/drawing/2014/main" id="{B19FBC61-83B0-A14E-99F0-5BFCCFCB1B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5" y="1019"/>
                  <a:ext cx="597" cy="4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617" name="Group 399">
                  <a:extLst>
                    <a:ext uri="{FF2B5EF4-FFF2-40B4-BE49-F238E27FC236}">
                      <a16:creationId xmlns="" xmlns:a16="http://schemas.microsoft.com/office/drawing/2014/main" id="{1C88BBDC-CC23-854A-A7B8-9B5383302B0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638" name="AutoShape 400">
                    <a:extLst>
                      <a:ext uri="{FF2B5EF4-FFF2-40B4-BE49-F238E27FC236}">
                        <a16:creationId xmlns="" xmlns:a16="http://schemas.microsoft.com/office/drawing/2014/main" id="{D6910F87-2FF9-EA4E-BC68-494D372CF51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7" cy="14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639" name="AutoShape 401">
                    <a:extLst>
                      <a:ext uri="{FF2B5EF4-FFF2-40B4-BE49-F238E27FC236}">
                        <a16:creationId xmlns="" xmlns:a16="http://schemas.microsoft.com/office/drawing/2014/main" id="{36245E4E-FB1E-2C43-BBAA-D642BCC1B1A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3"/>
                    <a:ext cx="691" cy="110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618" name="Rectangle 402">
                  <a:extLst>
                    <a:ext uri="{FF2B5EF4-FFF2-40B4-BE49-F238E27FC236}">
                      <a16:creationId xmlns="" xmlns:a16="http://schemas.microsoft.com/office/drawing/2014/main" id="{C98B4378-660F-1847-8A4B-3CAB9591D1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6" y="1359"/>
                  <a:ext cx="597" cy="4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19" name="Rectangle 403">
                  <a:extLst>
                    <a:ext uri="{FF2B5EF4-FFF2-40B4-BE49-F238E27FC236}">
                      <a16:creationId xmlns="" xmlns:a16="http://schemas.microsoft.com/office/drawing/2014/main" id="{A0C2801C-C1EF-0E49-A30F-D154AACBD3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6"/>
                  <a:ext cx="592" cy="4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620" name="Group 404">
                  <a:extLst>
                    <a:ext uri="{FF2B5EF4-FFF2-40B4-BE49-F238E27FC236}">
                      <a16:creationId xmlns="" xmlns:a16="http://schemas.microsoft.com/office/drawing/2014/main" id="{C3C627D1-CE9C-6540-87D5-7005B1BB776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636" name="AutoShape 405">
                    <a:extLst>
                      <a:ext uri="{FF2B5EF4-FFF2-40B4-BE49-F238E27FC236}">
                        <a16:creationId xmlns="" xmlns:a16="http://schemas.microsoft.com/office/drawing/2014/main" id="{F5475DB0-E162-B943-9743-BEE80D59A6B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6" y="2570"/>
                    <a:ext cx="725" cy="13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637" name="AutoShape 406">
                    <a:extLst>
                      <a:ext uri="{FF2B5EF4-FFF2-40B4-BE49-F238E27FC236}">
                        <a16:creationId xmlns="" xmlns:a16="http://schemas.microsoft.com/office/drawing/2014/main" id="{0E11B07E-90A2-774A-B7AE-AC422F4C847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4" y="2585"/>
                    <a:ext cx="690" cy="108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621" name="Freeform 407">
                  <a:extLst>
                    <a:ext uri="{FF2B5EF4-FFF2-40B4-BE49-F238E27FC236}">
                      <a16:creationId xmlns="" xmlns:a16="http://schemas.microsoft.com/office/drawing/2014/main" id="{1B37433A-90DE-CC44-828B-3C03F4C8E9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1 w 328"/>
                    <a:gd name="T3" fmla="*/ 8 h 226"/>
                    <a:gd name="T4" fmla="*/ 11 w 328"/>
                    <a:gd name="T5" fmla="*/ 14 h 226"/>
                    <a:gd name="T6" fmla="*/ 0 w 328"/>
                    <a:gd name="T7" fmla="*/ 6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622" name="Group 408">
                  <a:extLst>
                    <a:ext uri="{FF2B5EF4-FFF2-40B4-BE49-F238E27FC236}">
                      <a16:creationId xmlns="" xmlns:a16="http://schemas.microsoft.com/office/drawing/2014/main" id="{38854C6D-17EC-FB41-ABA7-0643F7D45FA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634" name="AutoShape 409">
                    <a:extLst>
                      <a:ext uri="{FF2B5EF4-FFF2-40B4-BE49-F238E27FC236}">
                        <a16:creationId xmlns="" xmlns:a16="http://schemas.microsoft.com/office/drawing/2014/main" id="{AE268757-BE47-B84D-A5F7-C7A75F7D40E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9" y="2568"/>
                    <a:ext cx="702" cy="13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635" name="AutoShape 410">
                    <a:extLst>
                      <a:ext uri="{FF2B5EF4-FFF2-40B4-BE49-F238E27FC236}">
                        <a16:creationId xmlns="" xmlns:a16="http://schemas.microsoft.com/office/drawing/2014/main" id="{6C0AC9FF-5D0C-3B41-AEB8-B2A9150426C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4" y="2584"/>
                    <a:ext cx="672" cy="106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623" name="Rectangle 411">
                  <a:extLst>
                    <a:ext uri="{FF2B5EF4-FFF2-40B4-BE49-F238E27FC236}">
                      <a16:creationId xmlns="" xmlns:a16="http://schemas.microsoft.com/office/drawing/2014/main" id="{24F7E0AB-A636-974F-9A33-43BD0E53FB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8" y="429"/>
                  <a:ext cx="71" cy="2290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24" name="Freeform 412">
                  <a:extLst>
                    <a:ext uri="{FF2B5EF4-FFF2-40B4-BE49-F238E27FC236}">
                      <a16:creationId xmlns="" xmlns:a16="http://schemas.microsoft.com/office/drawing/2014/main" id="{626230FF-050C-984E-BC00-3872336DC4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1 w 296"/>
                    <a:gd name="T3" fmla="*/ 8 h 256"/>
                    <a:gd name="T4" fmla="*/ 11 w 296"/>
                    <a:gd name="T5" fmla="*/ 16 h 256"/>
                    <a:gd name="T6" fmla="*/ 0 w 296"/>
                    <a:gd name="T7" fmla="*/ 6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25" name="Freeform 413">
                  <a:extLst>
                    <a:ext uri="{FF2B5EF4-FFF2-40B4-BE49-F238E27FC236}">
                      <a16:creationId xmlns="" xmlns:a16="http://schemas.microsoft.com/office/drawing/2014/main" id="{1F463BAA-0F23-DF45-8D3B-FFFDAEB5B7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1 w 304"/>
                    <a:gd name="T3" fmla="*/ 11 h 288"/>
                    <a:gd name="T4" fmla="*/ 10 w 304"/>
                    <a:gd name="T5" fmla="*/ 19 h 288"/>
                    <a:gd name="T6" fmla="*/ 2 w 304"/>
                    <a:gd name="T7" fmla="*/ 8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26" name="Oval 414">
                  <a:extLst>
                    <a:ext uri="{FF2B5EF4-FFF2-40B4-BE49-F238E27FC236}">
                      <a16:creationId xmlns="" xmlns:a16="http://schemas.microsoft.com/office/drawing/2014/main" id="{1EC71AF3-4591-B945-BADD-38C9BADCC3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8" y="2612"/>
                  <a:ext cx="47" cy="96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27" name="Freeform 415">
                  <a:extLst>
                    <a:ext uri="{FF2B5EF4-FFF2-40B4-BE49-F238E27FC236}">
                      <a16:creationId xmlns="" xmlns:a16="http://schemas.microsoft.com/office/drawing/2014/main" id="{3FA9BCF9-A6ED-5043-B90A-C3836646EE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8 h 240"/>
                    <a:gd name="T2" fmla="*/ 2 w 306"/>
                    <a:gd name="T3" fmla="*/ 16 h 240"/>
                    <a:gd name="T4" fmla="*/ 11 w 306"/>
                    <a:gd name="T5" fmla="*/ 8 h 240"/>
                    <a:gd name="T6" fmla="*/ 11 w 306"/>
                    <a:gd name="T7" fmla="*/ 0 h 240"/>
                    <a:gd name="T8" fmla="*/ 0 w 306"/>
                    <a:gd name="T9" fmla="*/ 8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28" name="AutoShape 416">
                  <a:extLst>
                    <a:ext uri="{FF2B5EF4-FFF2-40B4-BE49-F238E27FC236}">
                      <a16:creationId xmlns="" xmlns:a16="http://schemas.microsoft.com/office/drawing/2014/main" id="{BBF32DE7-F26B-6747-8D1C-21F79EC8B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6"/>
                  <a:ext cx="1198" cy="14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29" name="AutoShape 417">
                  <a:extLst>
                    <a:ext uri="{FF2B5EF4-FFF2-40B4-BE49-F238E27FC236}">
                      <a16:creationId xmlns="" xmlns:a16="http://schemas.microsoft.com/office/drawing/2014/main" id="{FF922F0B-EF31-AB4A-A5EA-3FA7101E96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6" y="2713"/>
                  <a:ext cx="1070" cy="8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808080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30" name="Oval 418">
                  <a:extLst>
                    <a:ext uri="{FF2B5EF4-FFF2-40B4-BE49-F238E27FC236}">
                      <a16:creationId xmlns="" xmlns:a16="http://schemas.microsoft.com/office/drawing/2014/main" id="{BB6526D2-E304-EA47-868B-62023801D9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6" y="2384"/>
                  <a:ext cx="161" cy="143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31" name="Oval 419">
                  <a:extLst>
                    <a:ext uri="{FF2B5EF4-FFF2-40B4-BE49-F238E27FC236}">
                      <a16:creationId xmlns="" xmlns:a16="http://schemas.microsoft.com/office/drawing/2014/main" id="{4390F52E-4427-8240-A6CD-9F975F0B8C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6" y="2384"/>
                  <a:ext cx="161" cy="14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32" name="Oval 420">
                  <a:extLst>
                    <a:ext uri="{FF2B5EF4-FFF2-40B4-BE49-F238E27FC236}">
                      <a16:creationId xmlns="" xmlns:a16="http://schemas.microsoft.com/office/drawing/2014/main" id="{17E60F8D-F128-F140-A015-7BE8151AF9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1" y="2379"/>
                  <a:ext cx="161" cy="143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33" name="Rectangle 421">
                  <a:extLst>
                    <a:ext uri="{FF2B5EF4-FFF2-40B4-BE49-F238E27FC236}">
                      <a16:creationId xmlns="" xmlns:a16="http://schemas.microsoft.com/office/drawing/2014/main" id="{DE9F5E27-DCB1-A549-A90A-C0BACA49C5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3" y="1837"/>
                  <a:ext cx="85" cy="760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grpSp>
            <p:nvGrpSpPr>
              <p:cNvPr id="451" name="Group 19">
                <a:extLst>
                  <a:ext uri="{FF2B5EF4-FFF2-40B4-BE49-F238E27FC236}">
                    <a16:creationId xmlns="" xmlns:a16="http://schemas.microsoft.com/office/drawing/2014/main" id="{E14109E5-50CE-4847-B30A-2C61F96D4C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24267" y="2381125"/>
                <a:ext cx="809625" cy="1049338"/>
                <a:chOff x="4296" y="2627"/>
                <a:chExt cx="510" cy="661"/>
              </a:xfrm>
            </p:grpSpPr>
            <p:sp>
              <p:nvSpPr>
                <p:cNvPr id="531" name="Rectangle 20">
                  <a:extLst>
                    <a:ext uri="{FF2B5EF4-FFF2-40B4-BE49-F238E27FC236}">
                      <a16:creationId xmlns="" xmlns:a16="http://schemas.microsoft.com/office/drawing/2014/main" id="{AC5B0A66-A167-204E-8BFA-3B433DC5EA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96" y="2652"/>
                  <a:ext cx="510" cy="636"/>
                </a:xfrm>
                <a:prstGeom prst="rect">
                  <a:avLst/>
                </a:prstGeom>
                <a:solidFill>
                  <a:srgbClr val="CCCCFF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32" name="Text Box 21">
                  <a:extLst>
                    <a:ext uri="{FF2B5EF4-FFF2-40B4-BE49-F238E27FC236}">
                      <a16:creationId xmlns="" xmlns:a16="http://schemas.microsoft.com/office/drawing/2014/main" id="{0F59B7E1-B7F5-BB4A-BBE3-B5F7809DD24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298" y="2627"/>
                  <a:ext cx="485" cy="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mail</a:t>
                  </a:r>
                </a:p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server</a:t>
                  </a: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33" name="Rectangle 22">
                  <a:extLst>
                    <a:ext uri="{FF2B5EF4-FFF2-40B4-BE49-F238E27FC236}">
                      <a16:creationId xmlns="" xmlns:a16="http://schemas.microsoft.com/office/drawing/2014/main" id="{71535726-47D0-144C-BBB8-62C6C2FEFF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0" y="3006"/>
                  <a:ext cx="450" cy="120"/>
                </a:xfrm>
                <a:prstGeom prst="rect">
                  <a:avLst/>
                </a:prstGeom>
                <a:solidFill>
                  <a:srgbClr val="00FF00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34" name="Line 23">
                  <a:extLst>
                    <a:ext uri="{FF2B5EF4-FFF2-40B4-BE49-F238E27FC236}">
                      <a16:creationId xmlns="" xmlns:a16="http://schemas.microsoft.com/office/drawing/2014/main" id="{DA368A70-02AC-1B46-A642-02BA5ECF6E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69" y="3034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35" name="Line 24">
                  <a:extLst>
                    <a:ext uri="{FF2B5EF4-FFF2-40B4-BE49-F238E27FC236}">
                      <a16:creationId xmlns="" xmlns:a16="http://schemas.microsoft.com/office/drawing/2014/main" id="{F13ECAFE-D297-7F4B-812D-941FBEE37E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78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36" name="Line 25">
                  <a:extLst>
                    <a:ext uri="{FF2B5EF4-FFF2-40B4-BE49-F238E27FC236}">
                      <a16:creationId xmlns="" xmlns:a16="http://schemas.microsoft.com/office/drawing/2014/main" id="{D1B35153-5338-A043-BE0E-433F05C2503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33" y="3035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37" name="Line 26">
                  <a:extLst>
                    <a:ext uri="{FF2B5EF4-FFF2-40B4-BE49-F238E27FC236}">
                      <a16:creationId xmlns="" xmlns:a16="http://schemas.microsoft.com/office/drawing/2014/main" id="{89EADCDA-274C-2E43-8C54-9FCA855047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90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38" name="Line 27">
                  <a:extLst>
                    <a:ext uri="{FF2B5EF4-FFF2-40B4-BE49-F238E27FC236}">
                      <a16:creationId xmlns="" xmlns:a16="http://schemas.microsoft.com/office/drawing/2014/main" id="{17DEFD25-82BB-6545-B3F0-B1240F51A5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1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39" name="Line 28">
                  <a:extLst>
                    <a:ext uri="{FF2B5EF4-FFF2-40B4-BE49-F238E27FC236}">
                      <a16:creationId xmlns="" xmlns:a16="http://schemas.microsoft.com/office/drawing/2014/main" id="{694FC287-3940-D144-83E9-13190F74DA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07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40" name="Line 29">
                  <a:extLst>
                    <a:ext uri="{FF2B5EF4-FFF2-40B4-BE49-F238E27FC236}">
                      <a16:creationId xmlns="" xmlns:a16="http://schemas.microsoft.com/office/drawing/2014/main" id="{BAE767AB-23DB-7E44-99F4-F111322754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22" y="3034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41" name="Rectangle 30">
                  <a:extLst>
                    <a:ext uri="{FF2B5EF4-FFF2-40B4-BE49-F238E27FC236}">
                      <a16:creationId xmlns="" xmlns:a16="http://schemas.microsoft.com/office/drawing/2014/main" id="{49A7C92C-8BD2-6B47-9196-5E60999B8B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8" y="3173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42" name="Rectangle 31">
                  <a:extLst>
                    <a:ext uri="{FF2B5EF4-FFF2-40B4-BE49-F238E27FC236}">
                      <a16:creationId xmlns="" xmlns:a16="http://schemas.microsoft.com/office/drawing/2014/main" id="{C3A9FD5C-54B1-7D45-B12D-299767B3AC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14" y="3173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43" name="Rectangle 32">
                  <a:extLst>
                    <a:ext uri="{FF2B5EF4-FFF2-40B4-BE49-F238E27FC236}">
                      <a16:creationId xmlns="" xmlns:a16="http://schemas.microsoft.com/office/drawing/2014/main" id="{2DFC74AC-2A06-B94B-9404-34F755D719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00" y="3172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44" name="Rectangle 33">
                  <a:extLst>
                    <a:ext uri="{FF2B5EF4-FFF2-40B4-BE49-F238E27FC236}">
                      <a16:creationId xmlns="" xmlns:a16="http://schemas.microsoft.com/office/drawing/2014/main" id="{9821B6CC-315C-8446-BDFF-A89664E704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97" y="3170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45" name="Rectangle 34">
                  <a:extLst>
                    <a:ext uri="{FF2B5EF4-FFF2-40B4-BE49-F238E27FC236}">
                      <a16:creationId xmlns="" xmlns:a16="http://schemas.microsoft.com/office/drawing/2014/main" id="{DAB5F22E-A0E3-4743-8405-E2AEEFFCAD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93" y="3170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</p:grpSp>
        <p:grpSp>
          <p:nvGrpSpPr>
            <p:cNvPr id="16" name="Group 15">
              <a:extLst>
                <a:ext uri="{FF2B5EF4-FFF2-40B4-BE49-F238E27FC236}">
                  <a16:creationId xmlns="" xmlns:a16="http://schemas.microsoft.com/office/drawing/2014/main" id="{74EA5111-B6B7-B344-B449-F28A4145AF94}"/>
                </a:ext>
              </a:extLst>
            </p:cNvPr>
            <p:cNvGrpSpPr/>
            <p:nvPr/>
          </p:nvGrpSpPr>
          <p:grpSpPr>
            <a:xfrm>
              <a:off x="7241455" y="3576512"/>
              <a:ext cx="992187" cy="1254126"/>
              <a:chOff x="7241455" y="3576512"/>
              <a:chExt cx="992187" cy="1254126"/>
            </a:xfrm>
          </p:grpSpPr>
          <p:grpSp>
            <p:nvGrpSpPr>
              <p:cNvPr id="448" name="Group 356">
                <a:extLst>
                  <a:ext uri="{FF2B5EF4-FFF2-40B4-BE49-F238E27FC236}">
                    <a16:creationId xmlns="" xmlns:a16="http://schemas.microsoft.com/office/drawing/2014/main" id="{E94FBB23-E0FF-2E4C-ADA9-B7693567EB7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41455" y="3576512"/>
                <a:ext cx="477838" cy="715963"/>
                <a:chOff x="4140" y="429"/>
                <a:chExt cx="1425" cy="2396"/>
              </a:xfrm>
            </p:grpSpPr>
            <p:sp>
              <p:nvSpPr>
                <p:cNvPr id="578" name="Freeform 357">
                  <a:extLst>
                    <a:ext uri="{FF2B5EF4-FFF2-40B4-BE49-F238E27FC236}">
                      <a16:creationId xmlns="" xmlns:a16="http://schemas.microsoft.com/office/drawing/2014/main" id="{83F8A882-2D18-F84A-A8B3-6AFE04482C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2 w 354"/>
                    <a:gd name="T1" fmla="*/ 0 h 2742"/>
                    <a:gd name="T2" fmla="*/ 12 w 354"/>
                    <a:gd name="T3" fmla="*/ 23 h 2742"/>
                    <a:gd name="T4" fmla="*/ 12 w 354"/>
                    <a:gd name="T5" fmla="*/ 171 h 2742"/>
                    <a:gd name="T6" fmla="*/ 0 w 354"/>
                    <a:gd name="T7" fmla="*/ 179 h 2742"/>
                    <a:gd name="T8" fmla="*/ 2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79" name="Rectangle 358">
                  <a:extLst>
                    <a:ext uri="{FF2B5EF4-FFF2-40B4-BE49-F238E27FC236}">
                      <a16:creationId xmlns="" xmlns:a16="http://schemas.microsoft.com/office/drawing/2014/main" id="{9C1CE4E9-0931-724C-9C29-8D583A01FC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6" y="429"/>
                  <a:ext cx="1046" cy="2284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80" name="Freeform 359">
                  <a:extLst>
                    <a:ext uri="{FF2B5EF4-FFF2-40B4-BE49-F238E27FC236}">
                      <a16:creationId xmlns="" xmlns:a16="http://schemas.microsoft.com/office/drawing/2014/main" id="{5EDD0773-DE61-DE40-83D1-11CAD8B590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7 w 211"/>
                    <a:gd name="T3" fmla="*/ 15 h 2537"/>
                    <a:gd name="T4" fmla="*/ 2 w 211"/>
                    <a:gd name="T5" fmla="*/ 163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81" name="Freeform 360">
                  <a:extLst>
                    <a:ext uri="{FF2B5EF4-FFF2-40B4-BE49-F238E27FC236}">
                      <a16:creationId xmlns="" xmlns:a16="http://schemas.microsoft.com/office/drawing/2014/main" id="{52B4DD92-CFC5-9245-BB48-BB112C50A0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1 w 328"/>
                    <a:gd name="T3" fmla="*/ 9 h 226"/>
                    <a:gd name="T4" fmla="*/ 11 w 328"/>
                    <a:gd name="T5" fmla="*/ 16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82" name="Rectangle 361">
                  <a:extLst>
                    <a:ext uri="{FF2B5EF4-FFF2-40B4-BE49-F238E27FC236}">
                      <a16:creationId xmlns="" xmlns:a16="http://schemas.microsoft.com/office/drawing/2014/main" id="{D4F645E8-31AB-5245-8FAA-CAC16B245C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1" y="695"/>
                  <a:ext cx="597" cy="4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583" name="Group 362">
                  <a:extLst>
                    <a:ext uri="{FF2B5EF4-FFF2-40B4-BE49-F238E27FC236}">
                      <a16:creationId xmlns="" xmlns:a16="http://schemas.microsoft.com/office/drawing/2014/main" id="{EBFEFCB3-1DE5-534A-BB6F-F63DB31F192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608" name="AutoShape 363">
                    <a:extLst>
                      <a:ext uri="{FF2B5EF4-FFF2-40B4-BE49-F238E27FC236}">
                        <a16:creationId xmlns="" xmlns:a16="http://schemas.microsoft.com/office/drawing/2014/main" id="{F74423DF-E08E-F346-B899-EAB3551FCA3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6" y="2568"/>
                    <a:ext cx="721" cy="13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609" name="AutoShape 364">
                    <a:extLst>
                      <a:ext uri="{FF2B5EF4-FFF2-40B4-BE49-F238E27FC236}">
                        <a16:creationId xmlns="" xmlns:a16="http://schemas.microsoft.com/office/drawing/2014/main" id="{4FF1799F-7FEB-6F4A-9DBF-9929B67C897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4" y="2583"/>
                    <a:ext cx="685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584" name="Rectangle 365">
                  <a:extLst>
                    <a:ext uri="{FF2B5EF4-FFF2-40B4-BE49-F238E27FC236}">
                      <a16:creationId xmlns="" xmlns:a16="http://schemas.microsoft.com/office/drawing/2014/main" id="{B07FB88B-4AAA-E84E-9D0B-2BFBEC9383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5" y="1019"/>
                  <a:ext cx="597" cy="4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585" name="Group 366">
                  <a:extLst>
                    <a:ext uri="{FF2B5EF4-FFF2-40B4-BE49-F238E27FC236}">
                      <a16:creationId xmlns="" xmlns:a16="http://schemas.microsoft.com/office/drawing/2014/main" id="{A3E91AB2-1E99-EB48-89FF-E9A629275B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606" name="AutoShape 367">
                    <a:extLst>
                      <a:ext uri="{FF2B5EF4-FFF2-40B4-BE49-F238E27FC236}">
                        <a16:creationId xmlns="" xmlns:a16="http://schemas.microsoft.com/office/drawing/2014/main" id="{F3BF2799-81E1-EB48-82D8-0C7388FC1D1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7" cy="14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607" name="AutoShape 368">
                    <a:extLst>
                      <a:ext uri="{FF2B5EF4-FFF2-40B4-BE49-F238E27FC236}">
                        <a16:creationId xmlns="" xmlns:a16="http://schemas.microsoft.com/office/drawing/2014/main" id="{40815B01-E265-EF4D-B7AD-0310DB1E52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3"/>
                    <a:ext cx="691" cy="110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586" name="Rectangle 369">
                  <a:extLst>
                    <a:ext uri="{FF2B5EF4-FFF2-40B4-BE49-F238E27FC236}">
                      <a16:creationId xmlns="" xmlns:a16="http://schemas.microsoft.com/office/drawing/2014/main" id="{D725FCD3-6F82-BD46-A54E-AD91C9C01D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6" y="1359"/>
                  <a:ext cx="597" cy="4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87" name="Rectangle 370">
                  <a:extLst>
                    <a:ext uri="{FF2B5EF4-FFF2-40B4-BE49-F238E27FC236}">
                      <a16:creationId xmlns="" xmlns:a16="http://schemas.microsoft.com/office/drawing/2014/main" id="{EECD261C-17CF-5541-AF55-4668703B9D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6"/>
                  <a:ext cx="592" cy="4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588" name="Group 371">
                  <a:extLst>
                    <a:ext uri="{FF2B5EF4-FFF2-40B4-BE49-F238E27FC236}">
                      <a16:creationId xmlns="" xmlns:a16="http://schemas.microsoft.com/office/drawing/2014/main" id="{59C6E391-34C0-6749-ADF1-A8C086AE5E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604" name="AutoShape 372">
                    <a:extLst>
                      <a:ext uri="{FF2B5EF4-FFF2-40B4-BE49-F238E27FC236}">
                        <a16:creationId xmlns="" xmlns:a16="http://schemas.microsoft.com/office/drawing/2014/main" id="{464BBA8C-E6AB-BF4F-A793-C3FE2EB21E3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6" y="2570"/>
                    <a:ext cx="725" cy="13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605" name="AutoShape 373">
                    <a:extLst>
                      <a:ext uri="{FF2B5EF4-FFF2-40B4-BE49-F238E27FC236}">
                        <a16:creationId xmlns="" xmlns:a16="http://schemas.microsoft.com/office/drawing/2014/main" id="{A595B797-10DB-C24B-ADD1-006D1A2CC82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4" y="2585"/>
                    <a:ext cx="690" cy="108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589" name="Freeform 374">
                  <a:extLst>
                    <a:ext uri="{FF2B5EF4-FFF2-40B4-BE49-F238E27FC236}">
                      <a16:creationId xmlns="" xmlns:a16="http://schemas.microsoft.com/office/drawing/2014/main" id="{9EF523C5-BBA5-CC44-9C9B-8D6BBA2FB8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1 w 328"/>
                    <a:gd name="T3" fmla="*/ 8 h 226"/>
                    <a:gd name="T4" fmla="*/ 11 w 328"/>
                    <a:gd name="T5" fmla="*/ 14 h 226"/>
                    <a:gd name="T6" fmla="*/ 0 w 328"/>
                    <a:gd name="T7" fmla="*/ 6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590" name="Group 375">
                  <a:extLst>
                    <a:ext uri="{FF2B5EF4-FFF2-40B4-BE49-F238E27FC236}">
                      <a16:creationId xmlns="" xmlns:a16="http://schemas.microsoft.com/office/drawing/2014/main" id="{21A7BCE0-C905-7245-9132-B22060D652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602" name="AutoShape 376">
                    <a:extLst>
                      <a:ext uri="{FF2B5EF4-FFF2-40B4-BE49-F238E27FC236}">
                        <a16:creationId xmlns="" xmlns:a16="http://schemas.microsoft.com/office/drawing/2014/main" id="{8662D52E-AA25-6B4C-87A1-ADE96C3E7EB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9" y="2568"/>
                    <a:ext cx="702" cy="13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603" name="AutoShape 377">
                    <a:extLst>
                      <a:ext uri="{FF2B5EF4-FFF2-40B4-BE49-F238E27FC236}">
                        <a16:creationId xmlns="" xmlns:a16="http://schemas.microsoft.com/office/drawing/2014/main" id="{0DB37A7B-978A-FF4B-896E-D4181E5F806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4" y="2584"/>
                    <a:ext cx="672" cy="106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591" name="Rectangle 378">
                  <a:extLst>
                    <a:ext uri="{FF2B5EF4-FFF2-40B4-BE49-F238E27FC236}">
                      <a16:creationId xmlns="" xmlns:a16="http://schemas.microsoft.com/office/drawing/2014/main" id="{B290BD75-E362-B344-A460-F9BB76BE6A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8" y="429"/>
                  <a:ext cx="71" cy="2290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92" name="Freeform 379">
                  <a:extLst>
                    <a:ext uri="{FF2B5EF4-FFF2-40B4-BE49-F238E27FC236}">
                      <a16:creationId xmlns="" xmlns:a16="http://schemas.microsoft.com/office/drawing/2014/main" id="{79B15B23-8A2F-934E-9C61-06ABF9B8B3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1 w 296"/>
                    <a:gd name="T3" fmla="*/ 8 h 256"/>
                    <a:gd name="T4" fmla="*/ 11 w 296"/>
                    <a:gd name="T5" fmla="*/ 16 h 256"/>
                    <a:gd name="T6" fmla="*/ 0 w 296"/>
                    <a:gd name="T7" fmla="*/ 6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93" name="Freeform 380">
                  <a:extLst>
                    <a:ext uri="{FF2B5EF4-FFF2-40B4-BE49-F238E27FC236}">
                      <a16:creationId xmlns="" xmlns:a16="http://schemas.microsoft.com/office/drawing/2014/main" id="{469D94BF-4B49-C849-B61B-9F7323E2D4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1 w 304"/>
                    <a:gd name="T3" fmla="*/ 11 h 288"/>
                    <a:gd name="T4" fmla="*/ 10 w 304"/>
                    <a:gd name="T5" fmla="*/ 19 h 288"/>
                    <a:gd name="T6" fmla="*/ 2 w 304"/>
                    <a:gd name="T7" fmla="*/ 8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94" name="Oval 381">
                  <a:extLst>
                    <a:ext uri="{FF2B5EF4-FFF2-40B4-BE49-F238E27FC236}">
                      <a16:creationId xmlns="" xmlns:a16="http://schemas.microsoft.com/office/drawing/2014/main" id="{DD6BD772-CB8F-5D41-8B4D-D90DBB916A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8" y="2612"/>
                  <a:ext cx="47" cy="96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95" name="Freeform 382">
                  <a:extLst>
                    <a:ext uri="{FF2B5EF4-FFF2-40B4-BE49-F238E27FC236}">
                      <a16:creationId xmlns="" xmlns:a16="http://schemas.microsoft.com/office/drawing/2014/main" id="{E75141AB-B05A-D643-89AE-5FE2CD0634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8 h 240"/>
                    <a:gd name="T2" fmla="*/ 2 w 306"/>
                    <a:gd name="T3" fmla="*/ 16 h 240"/>
                    <a:gd name="T4" fmla="*/ 11 w 306"/>
                    <a:gd name="T5" fmla="*/ 8 h 240"/>
                    <a:gd name="T6" fmla="*/ 11 w 306"/>
                    <a:gd name="T7" fmla="*/ 0 h 240"/>
                    <a:gd name="T8" fmla="*/ 0 w 306"/>
                    <a:gd name="T9" fmla="*/ 8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96" name="AutoShape 383">
                  <a:extLst>
                    <a:ext uri="{FF2B5EF4-FFF2-40B4-BE49-F238E27FC236}">
                      <a16:creationId xmlns="" xmlns:a16="http://schemas.microsoft.com/office/drawing/2014/main" id="{CB79249E-240C-7C4E-9C97-68F86E877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6"/>
                  <a:ext cx="1198" cy="14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97" name="AutoShape 384">
                  <a:extLst>
                    <a:ext uri="{FF2B5EF4-FFF2-40B4-BE49-F238E27FC236}">
                      <a16:creationId xmlns="" xmlns:a16="http://schemas.microsoft.com/office/drawing/2014/main" id="{AFE02841-E545-6D43-9842-35F1873A31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6" y="2713"/>
                  <a:ext cx="1070" cy="8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808080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98" name="Oval 385">
                  <a:extLst>
                    <a:ext uri="{FF2B5EF4-FFF2-40B4-BE49-F238E27FC236}">
                      <a16:creationId xmlns="" xmlns:a16="http://schemas.microsoft.com/office/drawing/2014/main" id="{DF028839-2C39-E346-9828-0EEC6CA8F1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6" y="2384"/>
                  <a:ext cx="161" cy="143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99" name="Oval 386">
                  <a:extLst>
                    <a:ext uri="{FF2B5EF4-FFF2-40B4-BE49-F238E27FC236}">
                      <a16:creationId xmlns="" xmlns:a16="http://schemas.microsoft.com/office/drawing/2014/main" id="{6996D80D-9F55-9848-983C-5CF57CA311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6" y="2384"/>
                  <a:ext cx="161" cy="14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00" name="Oval 387">
                  <a:extLst>
                    <a:ext uri="{FF2B5EF4-FFF2-40B4-BE49-F238E27FC236}">
                      <a16:creationId xmlns="" xmlns:a16="http://schemas.microsoft.com/office/drawing/2014/main" id="{5F857B48-B4B0-8742-B029-9B1DE20206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1" y="2379"/>
                  <a:ext cx="161" cy="143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01" name="Rectangle 388">
                  <a:extLst>
                    <a:ext uri="{FF2B5EF4-FFF2-40B4-BE49-F238E27FC236}">
                      <a16:creationId xmlns="" xmlns:a16="http://schemas.microsoft.com/office/drawing/2014/main" id="{C5C7B7F3-1D8A-8641-8A5D-BAA406A899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3" y="1837"/>
                  <a:ext cx="85" cy="760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grpSp>
            <p:nvGrpSpPr>
              <p:cNvPr id="452" name="Group 60">
                <a:extLst>
                  <a:ext uri="{FF2B5EF4-FFF2-40B4-BE49-F238E27FC236}">
                    <a16:creationId xmlns="" xmlns:a16="http://schemas.microsoft.com/office/drawing/2014/main" id="{1D0A3D53-03AA-0E40-B5FB-181B8E2FEA1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24017" y="3781300"/>
                <a:ext cx="809625" cy="1049338"/>
                <a:chOff x="4296" y="2627"/>
                <a:chExt cx="510" cy="661"/>
              </a:xfrm>
            </p:grpSpPr>
            <p:sp>
              <p:nvSpPr>
                <p:cNvPr id="516" name="Rectangle 61">
                  <a:extLst>
                    <a:ext uri="{FF2B5EF4-FFF2-40B4-BE49-F238E27FC236}">
                      <a16:creationId xmlns="" xmlns:a16="http://schemas.microsoft.com/office/drawing/2014/main" id="{09E3AC14-3A72-6246-B449-8586196CBA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96" y="2652"/>
                  <a:ext cx="510" cy="636"/>
                </a:xfrm>
                <a:prstGeom prst="rect">
                  <a:avLst/>
                </a:prstGeom>
                <a:solidFill>
                  <a:srgbClr val="CCCCFF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17" name="Text Box 62">
                  <a:extLst>
                    <a:ext uri="{FF2B5EF4-FFF2-40B4-BE49-F238E27FC236}">
                      <a16:creationId xmlns="" xmlns:a16="http://schemas.microsoft.com/office/drawing/2014/main" id="{D2A4573A-250B-6A45-8C10-89684568692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298" y="2627"/>
                  <a:ext cx="485" cy="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mail</a:t>
                  </a:r>
                </a:p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server</a:t>
                  </a:r>
                  <a:endParaRPr kumimoji="0" lang="en-US" alt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18" name="Rectangle 63">
                  <a:extLst>
                    <a:ext uri="{FF2B5EF4-FFF2-40B4-BE49-F238E27FC236}">
                      <a16:creationId xmlns="" xmlns:a16="http://schemas.microsoft.com/office/drawing/2014/main" id="{40146E01-E619-F546-B029-CBBAAF30C8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0" y="3006"/>
                  <a:ext cx="450" cy="120"/>
                </a:xfrm>
                <a:prstGeom prst="rect">
                  <a:avLst/>
                </a:prstGeom>
                <a:solidFill>
                  <a:srgbClr val="00FF00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19" name="Line 64">
                  <a:extLst>
                    <a:ext uri="{FF2B5EF4-FFF2-40B4-BE49-F238E27FC236}">
                      <a16:creationId xmlns="" xmlns:a16="http://schemas.microsoft.com/office/drawing/2014/main" id="{FCC8A08D-9C98-EB41-A948-990137F339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69" y="3034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20" name="Line 65">
                  <a:extLst>
                    <a:ext uri="{FF2B5EF4-FFF2-40B4-BE49-F238E27FC236}">
                      <a16:creationId xmlns="" xmlns:a16="http://schemas.microsoft.com/office/drawing/2014/main" id="{75D0D962-9B47-2146-995B-5D3637B8EB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78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21" name="Line 66">
                  <a:extLst>
                    <a:ext uri="{FF2B5EF4-FFF2-40B4-BE49-F238E27FC236}">
                      <a16:creationId xmlns="" xmlns:a16="http://schemas.microsoft.com/office/drawing/2014/main" id="{4362F887-D4F4-4343-A7F9-49AF2E8600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33" y="3035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22" name="Line 67">
                  <a:extLst>
                    <a:ext uri="{FF2B5EF4-FFF2-40B4-BE49-F238E27FC236}">
                      <a16:creationId xmlns="" xmlns:a16="http://schemas.microsoft.com/office/drawing/2014/main" id="{4A49EBF7-F329-CC4A-8B42-F722F30857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90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23" name="Line 68">
                  <a:extLst>
                    <a:ext uri="{FF2B5EF4-FFF2-40B4-BE49-F238E27FC236}">
                      <a16:creationId xmlns="" xmlns:a16="http://schemas.microsoft.com/office/drawing/2014/main" id="{82EFD27F-3B61-A346-B083-AAFCDF0EA5B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1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24" name="Line 69">
                  <a:extLst>
                    <a:ext uri="{FF2B5EF4-FFF2-40B4-BE49-F238E27FC236}">
                      <a16:creationId xmlns="" xmlns:a16="http://schemas.microsoft.com/office/drawing/2014/main" id="{6C135136-1AE0-D94F-997B-F186DFAB8A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07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25" name="Line 70">
                  <a:extLst>
                    <a:ext uri="{FF2B5EF4-FFF2-40B4-BE49-F238E27FC236}">
                      <a16:creationId xmlns="" xmlns:a16="http://schemas.microsoft.com/office/drawing/2014/main" id="{016DC3AC-C1A5-5A41-8B1E-93A178B84A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22" y="3034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26" name="Rectangle 71">
                  <a:extLst>
                    <a:ext uri="{FF2B5EF4-FFF2-40B4-BE49-F238E27FC236}">
                      <a16:creationId xmlns="" xmlns:a16="http://schemas.microsoft.com/office/drawing/2014/main" id="{F20CF242-1809-FA43-9084-68A8CC4F3F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8" y="3173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27" name="Rectangle 72">
                  <a:extLst>
                    <a:ext uri="{FF2B5EF4-FFF2-40B4-BE49-F238E27FC236}">
                      <a16:creationId xmlns="" xmlns:a16="http://schemas.microsoft.com/office/drawing/2014/main" id="{A951A319-F2ED-E54B-BC34-067EB07B74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14" y="3173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28" name="Rectangle 73">
                  <a:extLst>
                    <a:ext uri="{FF2B5EF4-FFF2-40B4-BE49-F238E27FC236}">
                      <a16:creationId xmlns="" xmlns:a16="http://schemas.microsoft.com/office/drawing/2014/main" id="{C9389D47-A050-7E4E-9C99-66E158B132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00" y="3172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29" name="Rectangle 74">
                  <a:extLst>
                    <a:ext uri="{FF2B5EF4-FFF2-40B4-BE49-F238E27FC236}">
                      <a16:creationId xmlns="" xmlns:a16="http://schemas.microsoft.com/office/drawing/2014/main" id="{82A09EAE-ECEF-4840-9456-E78E947753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97" y="3170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30" name="Rectangle 75">
                  <a:extLst>
                    <a:ext uri="{FF2B5EF4-FFF2-40B4-BE49-F238E27FC236}">
                      <a16:creationId xmlns="" xmlns:a16="http://schemas.microsoft.com/office/drawing/2014/main" id="{98C78C1E-7887-EB4B-AF3E-B1E5417851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93" y="3170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="" xmlns:a16="http://schemas.microsoft.com/office/drawing/2014/main" id="{9BC336C6-3436-2F4A-914E-3D65E6CDC4AC}"/>
                </a:ext>
              </a:extLst>
            </p:cNvPr>
            <p:cNvGrpSpPr/>
            <p:nvPr/>
          </p:nvGrpSpPr>
          <p:grpSpPr>
            <a:xfrm>
              <a:off x="7263680" y="1234950"/>
              <a:ext cx="969962" cy="1347788"/>
              <a:chOff x="7263680" y="1234950"/>
              <a:chExt cx="969962" cy="1347788"/>
            </a:xfrm>
          </p:grpSpPr>
          <p:grpSp>
            <p:nvGrpSpPr>
              <p:cNvPr id="449" name="Group 320">
                <a:extLst>
                  <a:ext uri="{FF2B5EF4-FFF2-40B4-BE49-F238E27FC236}">
                    <a16:creationId xmlns="" xmlns:a16="http://schemas.microsoft.com/office/drawing/2014/main" id="{340E8E49-51CF-6E45-9052-CF7181389F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63680" y="1234950"/>
                <a:ext cx="477838" cy="715963"/>
                <a:chOff x="4140" y="429"/>
                <a:chExt cx="1425" cy="2396"/>
              </a:xfrm>
            </p:grpSpPr>
            <p:sp>
              <p:nvSpPr>
                <p:cNvPr id="546" name="Freeform 321">
                  <a:extLst>
                    <a:ext uri="{FF2B5EF4-FFF2-40B4-BE49-F238E27FC236}">
                      <a16:creationId xmlns="" xmlns:a16="http://schemas.microsoft.com/office/drawing/2014/main" id="{BEC5D903-8ABE-D349-8FB8-1F0733D7C3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2 w 354"/>
                    <a:gd name="T1" fmla="*/ 0 h 2742"/>
                    <a:gd name="T2" fmla="*/ 12 w 354"/>
                    <a:gd name="T3" fmla="*/ 23 h 2742"/>
                    <a:gd name="T4" fmla="*/ 12 w 354"/>
                    <a:gd name="T5" fmla="*/ 171 h 2742"/>
                    <a:gd name="T6" fmla="*/ 0 w 354"/>
                    <a:gd name="T7" fmla="*/ 179 h 2742"/>
                    <a:gd name="T8" fmla="*/ 2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47" name="Rectangle 322">
                  <a:extLst>
                    <a:ext uri="{FF2B5EF4-FFF2-40B4-BE49-F238E27FC236}">
                      <a16:creationId xmlns="" xmlns:a16="http://schemas.microsoft.com/office/drawing/2014/main" id="{534FC966-A738-5346-9EAA-EA12C5BAE7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6" y="429"/>
                  <a:ext cx="1046" cy="2284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48" name="Freeform 323">
                  <a:extLst>
                    <a:ext uri="{FF2B5EF4-FFF2-40B4-BE49-F238E27FC236}">
                      <a16:creationId xmlns="" xmlns:a16="http://schemas.microsoft.com/office/drawing/2014/main" id="{C7AAE311-58A8-B540-B624-7805E2A918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7 w 211"/>
                    <a:gd name="T3" fmla="*/ 15 h 2537"/>
                    <a:gd name="T4" fmla="*/ 2 w 211"/>
                    <a:gd name="T5" fmla="*/ 163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49" name="Freeform 324">
                  <a:extLst>
                    <a:ext uri="{FF2B5EF4-FFF2-40B4-BE49-F238E27FC236}">
                      <a16:creationId xmlns="" xmlns:a16="http://schemas.microsoft.com/office/drawing/2014/main" id="{4A162690-8387-C94A-859C-898885C0C5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1 w 328"/>
                    <a:gd name="T3" fmla="*/ 9 h 226"/>
                    <a:gd name="T4" fmla="*/ 11 w 328"/>
                    <a:gd name="T5" fmla="*/ 16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50" name="Rectangle 325">
                  <a:extLst>
                    <a:ext uri="{FF2B5EF4-FFF2-40B4-BE49-F238E27FC236}">
                      <a16:creationId xmlns="" xmlns:a16="http://schemas.microsoft.com/office/drawing/2014/main" id="{B8FCFAA4-5C48-0E42-B3F1-753DEF9195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1" y="695"/>
                  <a:ext cx="597" cy="4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551" name="Group 326">
                  <a:extLst>
                    <a:ext uri="{FF2B5EF4-FFF2-40B4-BE49-F238E27FC236}">
                      <a16:creationId xmlns="" xmlns:a16="http://schemas.microsoft.com/office/drawing/2014/main" id="{F3C28584-49A3-D049-AF9D-3686D903CF4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576" name="AutoShape 327">
                    <a:extLst>
                      <a:ext uri="{FF2B5EF4-FFF2-40B4-BE49-F238E27FC236}">
                        <a16:creationId xmlns="" xmlns:a16="http://schemas.microsoft.com/office/drawing/2014/main" id="{6FB655FB-E665-6C42-A605-72C0C5F8EFD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6" y="2568"/>
                    <a:ext cx="721" cy="13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577" name="AutoShape 328">
                    <a:extLst>
                      <a:ext uri="{FF2B5EF4-FFF2-40B4-BE49-F238E27FC236}">
                        <a16:creationId xmlns="" xmlns:a16="http://schemas.microsoft.com/office/drawing/2014/main" id="{632596E8-4400-A54F-A67A-E9F5167C71F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4" y="2583"/>
                    <a:ext cx="685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552" name="Rectangle 329">
                  <a:extLst>
                    <a:ext uri="{FF2B5EF4-FFF2-40B4-BE49-F238E27FC236}">
                      <a16:creationId xmlns="" xmlns:a16="http://schemas.microsoft.com/office/drawing/2014/main" id="{67BA56C1-E98C-B945-B3EF-CC7F50A4EC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5" y="1019"/>
                  <a:ext cx="597" cy="4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553" name="Group 330">
                  <a:extLst>
                    <a:ext uri="{FF2B5EF4-FFF2-40B4-BE49-F238E27FC236}">
                      <a16:creationId xmlns="" xmlns:a16="http://schemas.microsoft.com/office/drawing/2014/main" id="{5DE83AEA-657B-A646-94EA-B784E11C0A6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574" name="AutoShape 331">
                    <a:extLst>
                      <a:ext uri="{FF2B5EF4-FFF2-40B4-BE49-F238E27FC236}">
                        <a16:creationId xmlns="" xmlns:a16="http://schemas.microsoft.com/office/drawing/2014/main" id="{D9691199-9F63-E04B-A044-88265C68367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7" cy="14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575" name="AutoShape 332">
                    <a:extLst>
                      <a:ext uri="{FF2B5EF4-FFF2-40B4-BE49-F238E27FC236}">
                        <a16:creationId xmlns="" xmlns:a16="http://schemas.microsoft.com/office/drawing/2014/main" id="{861BBB5E-4B29-9743-9562-40018933ADC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3"/>
                    <a:ext cx="691" cy="110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554" name="Rectangle 333">
                  <a:extLst>
                    <a:ext uri="{FF2B5EF4-FFF2-40B4-BE49-F238E27FC236}">
                      <a16:creationId xmlns="" xmlns:a16="http://schemas.microsoft.com/office/drawing/2014/main" id="{5A0D44FC-AE5E-B848-BCCC-201581A9A8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6" y="1359"/>
                  <a:ext cx="597" cy="4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55" name="Rectangle 334">
                  <a:extLst>
                    <a:ext uri="{FF2B5EF4-FFF2-40B4-BE49-F238E27FC236}">
                      <a16:creationId xmlns="" xmlns:a16="http://schemas.microsoft.com/office/drawing/2014/main" id="{25B33689-CD79-E34A-8116-B479B04C5A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6"/>
                  <a:ext cx="592" cy="4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556" name="Group 335">
                  <a:extLst>
                    <a:ext uri="{FF2B5EF4-FFF2-40B4-BE49-F238E27FC236}">
                      <a16:creationId xmlns="" xmlns:a16="http://schemas.microsoft.com/office/drawing/2014/main" id="{AABC70E1-3FC5-214D-95EB-D858D722845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572" name="AutoShape 336">
                    <a:extLst>
                      <a:ext uri="{FF2B5EF4-FFF2-40B4-BE49-F238E27FC236}">
                        <a16:creationId xmlns="" xmlns:a16="http://schemas.microsoft.com/office/drawing/2014/main" id="{C3D8D779-F8CB-CD40-BAC5-CB440D038F6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6" y="2570"/>
                    <a:ext cx="725" cy="13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573" name="AutoShape 337">
                    <a:extLst>
                      <a:ext uri="{FF2B5EF4-FFF2-40B4-BE49-F238E27FC236}">
                        <a16:creationId xmlns="" xmlns:a16="http://schemas.microsoft.com/office/drawing/2014/main" id="{A7DC0708-50B4-3B45-91FC-E9945608169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4" y="2585"/>
                    <a:ext cx="690" cy="108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557" name="Freeform 338">
                  <a:extLst>
                    <a:ext uri="{FF2B5EF4-FFF2-40B4-BE49-F238E27FC236}">
                      <a16:creationId xmlns="" xmlns:a16="http://schemas.microsoft.com/office/drawing/2014/main" id="{F81DB241-8545-2F47-8ED3-BCEF09EE98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1 w 328"/>
                    <a:gd name="T3" fmla="*/ 8 h 226"/>
                    <a:gd name="T4" fmla="*/ 11 w 328"/>
                    <a:gd name="T5" fmla="*/ 14 h 226"/>
                    <a:gd name="T6" fmla="*/ 0 w 328"/>
                    <a:gd name="T7" fmla="*/ 6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558" name="Group 339">
                  <a:extLst>
                    <a:ext uri="{FF2B5EF4-FFF2-40B4-BE49-F238E27FC236}">
                      <a16:creationId xmlns="" xmlns:a16="http://schemas.microsoft.com/office/drawing/2014/main" id="{660A80F0-E4A2-C94C-BA95-FC179A4D243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570" name="AutoShape 340">
                    <a:extLst>
                      <a:ext uri="{FF2B5EF4-FFF2-40B4-BE49-F238E27FC236}">
                        <a16:creationId xmlns="" xmlns:a16="http://schemas.microsoft.com/office/drawing/2014/main" id="{44957B4E-FA72-F842-B1DF-482FEA10C28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9" y="2568"/>
                    <a:ext cx="702" cy="13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571" name="AutoShape 341">
                    <a:extLst>
                      <a:ext uri="{FF2B5EF4-FFF2-40B4-BE49-F238E27FC236}">
                        <a16:creationId xmlns="" xmlns:a16="http://schemas.microsoft.com/office/drawing/2014/main" id="{A4BF6B7D-79D5-BA42-AE47-51D796FD87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4" y="2584"/>
                    <a:ext cx="672" cy="106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559" name="Rectangle 342">
                  <a:extLst>
                    <a:ext uri="{FF2B5EF4-FFF2-40B4-BE49-F238E27FC236}">
                      <a16:creationId xmlns="" xmlns:a16="http://schemas.microsoft.com/office/drawing/2014/main" id="{3D2F04C3-4A89-044A-928B-7883BBCFE8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8" y="429"/>
                  <a:ext cx="71" cy="2290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60" name="Freeform 343">
                  <a:extLst>
                    <a:ext uri="{FF2B5EF4-FFF2-40B4-BE49-F238E27FC236}">
                      <a16:creationId xmlns="" xmlns:a16="http://schemas.microsoft.com/office/drawing/2014/main" id="{C3465DBB-D953-194E-872E-54B6D50106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1 w 296"/>
                    <a:gd name="T3" fmla="*/ 8 h 256"/>
                    <a:gd name="T4" fmla="*/ 11 w 296"/>
                    <a:gd name="T5" fmla="*/ 16 h 256"/>
                    <a:gd name="T6" fmla="*/ 0 w 296"/>
                    <a:gd name="T7" fmla="*/ 6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61" name="Freeform 344">
                  <a:extLst>
                    <a:ext uri="{FF2B5EF4-FFF2-40B4-BE49-F238E27FC236}">
                      <a16:creationId xmlns="" xmlns:a16="http://schemas.microsoft.com/office/drawing/2014/main" id="{F1A04862-B02B-6B41-98AF-CDF41D7DFC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1 w 304"/>
                    <a:gd name="T3" fmla="*/ 11 h 288"/>
                    <a:gd name="T4" fmla="*/ 10 w 304"/>
                    <a:gd name="T5" fmla="*/ 19 h 288"/>
                    <a:gd name="T6" fmla="*/ 2 w 304"/>
                    <a:gd name="T7" fmla="*/ 8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62" name="Oval 345">
                  <a:extLst>
                    <a:ext uri="{FF2B5EF4-FFF2-40B4-BE49-F238E27FC236}">
                      <a16:creationId xmlns="" xmlns:a16="http://schemas.microsoft.com/office/drawing/2014/main" id="{9BD37437-ADA3-2944-BD51-EABFA9121F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8" y="2612"/>
                  <a:ext cx="47" cy="96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63" name="Freeform 346">
                  <a:extLst>
                    <a:ext uri="{FF2B5EF4-FFF2-40B4-BE49-F238E27FC236}">
                      <a16:creationId xmlns="" xmlns:a16="http://schemas.microsoft.com/office/drawing/2014/main" id="{60737BBB-1922-B94B-9F49-5D5A31340F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8 h 240"/>
                    <a:gd name="T2" fmla="*/ 2 w 306"/>
                    <a:gd name="T3" fmla="*/ 16 h 240"/>
                    <a:gd name="T4" fmla="*/ 11 w 306"/>
                    <a:gd name="T5" fmla="*/ 8 h 240"/>
                    <a:gd name="T6" fmla="*/ 11 w 306"/>
                    <a:gd name="T7" fmla="*/ 0 h 240"/>
                    <a:gd name="T8" fmla="*/ 0 w 306"/>
                    <a:gd name="T9" fmla="*/ 8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64" name="AutoShape 347">
                  <a:extLst>
                    <a:ext uri="{FF2B5EF4-FFF2-40B4-BE49-F238E27FC236}">
                      <a16:creationId xmlns="" xmlns:a16="http://schemas.microsoft.com/office/drawing/2014/main" id="{69A87503-8E72-B04D-B43E-68DE386A28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6"/>
                  <a:ext cx="1198" cy="14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65" name="AutoShape 348">
                  <a:extLst>
                    <a:ext uri="{FF2B5EF4-FFF2-40B4-BE49-F238E27FC236}">
                      <a16:creationId xmlns="" xmlns:a16="http://schemas.microsoft.com/office/drawing/2014/main" id="{9C242210-75A1-C74A-AD41-CD3DFBA513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6" y="2713"/>
                  <a:ext cx="1070" cy="8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808080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66" name="Oval 349">
                  <a:extLst>
                    <a:ext uri="{FF2B5EF4-FFF2-40B4-BE49-F238E27FC236}">
                      <a16:creationId xmlns="" xmlns:a16="http://schemas.microsoft.com/office/drawing/2014/main" id="{9E20BCA0-BB6D-EB46-A9ED-9D1E316B4D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6" y="2384"/>
                  <a:ext cx="161" cy="143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67" name="Oval 350">
                  <a:extLst>
                    <a:ext uri="{FF2B5EF4-FFF2-40B4-BE49-F238E27FC236}">
                      <a16:creationId xmlns="" xmlns:a16="http://schemas.microsoft.com/office/drawing/2014/main" id="{297213E3-E288-8241-B9F6-8960296E41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6" y="2384"/>
                  <a:ext cx="161" cy="14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8" name="Oval 351">
                  <a:extLst>
                    <a:ext uri="{FF2B5EF4-FFF2-40B4-BE49-F238E27FC236}">
                      <a16:creationId xmlns="" xmlns:a16="http://schemas.microsoft.com/office/drawing/2014/main" id="{5DA2A59F-3932-6E44-9575-17A09BF9BD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1" y="2379"/>
                  <a:ext cx="161" cy="143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69" name="Rectangle 352">
                  <a:extLst>
                    <a:ext uri="{FF2B5EF4-FFF2-40B4-BE49-F238E27FC236}">
                      <a16:creationId xmlns="" xmlns:a16="http://schemas.microsoft.com/office/drawing/2014/main" id="{9C26FDA8-EA55-8941-A4CE-00104425A2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3" y="1837"/>
                  <a:ext cx="85" cy="760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grpSp>
            <p:nvGrpSpPr>
              <p:cNvPr id="453" name="Group 96">
                <a:extLst>
                  <a:ext uri="{FF2B5EF4-FFF2-40B4-BE49-F238E27FC236}">
                    <a16:creationId xmlns="" xmlns:a16="http://schemas.microsoft.com/office/drawing/2014/main" id="{2000DD18-01EC-D249-9DB7-B38FA9A4FC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24017" y="1533400"/>
                <a:ext cx="809625" cy="1049338"/>
                <a:chOff x="4296" y="2627"/>
                <a:chExt cx="510" cy="661"/>
              </a:xfrm>
            </p:grpSpPr>
            <p:sp>
              <p:nvSpPr>
                <p:cNvPr id="501" name="Rectangle 97">
                  <a:extLst>
                    <a:ext uri="{FF2B5EF4-FFF2-40B4-BE49-F238E27FC236}">
                      <a16:creationId xmlns="" xmlns:a16="http://schemas.microsoft.com/office/drawing/2014/main" id="{B5114480-66D5-5F4F-8FBC-DCDDCD291F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96" y="2652"/>
                  <a:ext cx="510" cy="636"/>
                </a:xfrm>
                <a:prstGeom prst="rect">
                  <a:avLst/>
                </a:prstGeom>
                <a:solidFill>
                  <a:srgbClr val="CCCCFF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02" name="Text Box 98">
                  <a:extLst>
                    <a:ext uri="{FF2B5EF4-FFF2-40B4-BE49-F238E27FC236}">
                      <a16:creationId xmlns="" xmlns:a16="http://schemas.microsoft.com/office/drawing/2014/main" id="{6724E005-ABDA-2D4B-8176-871B891BA5F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298" y="2627"/>
                  <a:ext cx="485" cy="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mail</a:t>
                  </a:r>
                </a:p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server</a:t>
                  </a:r>
                  <a:endParaRPr kumimoji="0" lang="en-US" alt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03" name="Rectangle 99">
                  <a:extLst>
                    <a:ext uri="{FF2B5EF4-FFF2-40B4-BE49-F238E27FC236}">
                      <a16:creationId xmlns="" xmlns:a16="http://schemas.microsoft.com/office/drawing/2014/main" id="{20411000-C9BB-0146-BD6E-64ECE7F8CB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0" y="3006"/>
                  <a:ext cx="450" cy="120"/>
                </a:xfrm>
                <a:prstGeom prst="rect">
                  <a:avLst/>
                </a:prstGeom>
                <a:solidFill>
                  <a:srgbClr val="00FF00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04" name="Line 100">
                  <a:extLst>
                    <a:ext uri="{FF2B5EF4-FFF2-40B4-BE49-F238E27FC236}">
                      <a16:creationId xmlns="" xmlns:a16="http://schemas.microsoft.com/office/drawing/2014/main" id="{417734CA-B3E5-ED4D-A76B-C9B698139B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69" y="3034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05" name="Line 101">
                  <a:extLst>
                    <a:ext uri="{FF2B5EF4-FFF2-40B4-BE49-F238E27FC236}">
                      <a16:creationId xmlns="" xmlns:a16="http://schemas.microsoft.com/office/drawing/2014/main" id="{8B7FC465-941C-F44A-8BB8-04BF5FE7DE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78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06" name="Line 102">
                  <a:extLst>
                    <a:ext uri="{FF2B5EF4-FFF2-40B4-BE49-F238E27FC236}">
                      <a16:creationId xmlns="" xmlns:a16="http://schemas.microsoft.com/office/drawing/2014/main" id="{D3CD8D46-5D1A-864D-9835-95D91C69A1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33" y="3035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07" name="Line 103">
                  <a:extLst>
                    <a:ext uri="{FF2B5EF4-FFF2-40B4-BE49-F238E27FC236}">
                      <a16:creationId xmlns="" xmlns:a16="http://schemas.microsoft.com/office/drawing/2014/main" id="{0FF0EB99-7ED7-A54F-9F34-F24C7C5F10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90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08" name="Line 104">
                  <a:extLst>
                    <a:ext uri="{FF2B5EF4-FFF2-40B4-BE49-F238E27FC236}">
                      <a16:creationId xmlns="" xmlns:a16="http://schemas.microsoft.com/office/drawing/2014/main" id="{809DF9DB-9AF7-1548-B87E-4B6AF3CAC2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1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09" name="Line 105">
                  <a:extLst>
                    <a:ext uri="{FF2B5EF4-FFF2-40B4-BE49-F238E27FC236}">
                      <a16:creationId xmlns="" xmlns:a16="http://schemas.microsoft.com/office/drawing/2014/main" id="{5A1CA32A-2C23-8643-B0AD-CC79C24E33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07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10" name="Line 106">
                  <a:extLst>
                    <a:ext uri="{FF2B5EF4-FFF2-40B4-BE49-F238E27FC236}">
                      <a16:creationId xmlns="" xmlns:a16="http://schemas.microsoft.com/office/drawing/2014/main" id="{F1A1145A-6963-0D4A-B4F9-013614B7150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22" y="3034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11" name="Rectangle 107">
                  <a:extLst>
                    <a:ext uri="{FF2B5EF4-FFF2-40B4-BE49-F238E27FC236}">
                      <a16:creationId xmlns="" xmlns:a16="http://schemas.microsoft.com/office/drawing/2014/main" id="{F0E0A255-DDCC-F14C-897A-AE9D1CEAF5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8" y="3173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12" name="Rectangle 108">
                  <a:extLst>
                    <a:ext uri="{FF2B5EF4-FFF2-40B4-BE49-F238E27FC236}">
                      <a16:creationId xmlns="" xmlns:a16="http://schemas.microsoft.com/office/drawing/2014/main" id="{A8229304-AE2F-4B4F-9A8B-A0DA1B2A36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14" y="3173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13" name="Rectangle 109">
                  <a:extLst>
                    <a:ext uri="{FF2B5EF4-FFF2-40B4-BE49-F238E27FC236}">
                      <a16:creationId xmlns="" xmlns:a16="http://schemas.microsoft.com/office/drawing/2014/main" id="{07C5E7BA-0901-FE41-A8A0-490D8AD03E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00" y="3172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14" name="Rectangle 110">
                  <a:extLst>
                    <a:ext uri="{FF2B5EF4-FFF2-40B4-BE49-F238E27FC236}">
                      <a16:creationId xmlns="" xmlns:a16="http://schemas.microsoft.com/office/drawing/2014/main" id="{421A29F7-5907-194D-9393-AFD8435D10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97" y="3170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15" name="Rectangle 111">
                  <a:extLst>
                    <a:ext uri="{FF2B5EF4-FFF2-40B4-BE49-F238E27FC236}">
                      <a16:creationId xmlns="" xmlns:a16="http://schemas.microsoft.com/office/drawing/2014/main" id="{48DD03FB-6798-ED44-8836-A7F08A83D7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93" y="3170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</p:grpSp>
      </p:grp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5D47C044-747C-144D-AAD3-503C152CDDD4}"/>
              </a:ext>
            </a:extLst>
          </p:cNvPr>
          <p:cNvGrpSpPr/>
          <p:nvPr/>
        </p:nvGrpSpPr>
        <p:grpSpPr>
          <a:xfrm>
            <a:off x="7036667" y="2001712"/>
            <a:ext cx="2349500" cy="2209800"/>
            <a:chOff x="7036667" y="2001712"/>
            <a:chExt cx="2349500" cy="2209800"/>
          </a:xfrm>
        </p:grpSpPr>
        <p:grpSp>
          <p:nvGrpSpPr>
            <p:cNvPr id="21" name="Group 20">
              <a:extLst>
                <a:ext uri="{FF2B5EF4-FFF2-40B4-BE49-F238E27FC236}">
                  <a16:creationId xmlns="" xmlns:a16="http://schemas.microsoft.com/office/drawing/2014/main" id="{72D7673F-3C6E-3A4B-BC47-0EEF8794D17D}"/>
                </a:ext>
              </a:extLst>
            </p:cNvPr>
            <p:cNvGrpSpPr/>
            <p:nvPr/>
          </p:nvGrpSpPr>
          <p:grpSpPr>
            <a:xfrm>
              <a:off x="8262217" y="3125662"/>
              <a:ext cx="1123950" cy="1085850"/>
              <a:chOff x="8262217" y="3125662"/>
              <a:chExt cx="1123950" cy="1085850"/>
            </a:xfrm>
          </p:grpSpPr>
          <p:sp>
            <p:nvSpPr>
              <p:cNvPr id="454" name="Line 117">
                <a:extLst>
                  <a:ext uri="{FF2B5EF4-FFF2-40B4-BE49-F238E27FC236}">
                    <a16:creationId xmlns="" xmlns:a16="http://schemas.microsoft.com/office/drawing/2014/main" id="{4A29E487-CD56-8749-B78A-9DA7D6B3AE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262217" y="3125662"/>
                <a:ext cx="1123950" cy="1085850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456" name="Group 119">
                <a:extLst>
                  <a:ext uri="{FF2B5EF4-FFF2-40B4-BE49-F238E27FC236}">
                    <a16:creationId xmlns="" xmlns:a16="http://schemas.microsoft.com/office/drawing/2014/main" id="{8392F016-E5DA-B045-8480-EE0CC242FE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5405" y="3419350"/>
                <a:ext cx="1017588" cy="523875"/>
                <a:chOff x="3749" y="2537"/>
                <a:chExt cx="641" cy="330"/>
              </a:xfrm>
            </p:grpSpPr>
            <p:sp>
              <p:nvSpPr>
                <p:cNvPr id="499" name="Rectangle 120">
                  <a:extLst>
                    <a:ext uri="{FF2B5EF4-FFF2-40B4-BE49-F238E27FC236}">
                      <a16:creationId xmlns="" xmlns:a16="http://schemas.microsoft.com/office/drawing/2014/main" id="{099A1A3B-91B2-8044-BF4F-8328704158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8" y="2580"/>
                  <a:ext cx="540" cy="19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00" name="Text Box 121">
                  <a:extLst>
                    <a:ext uri="{FF2B5EF4-FFF2-40B4-BE49-F238E27FC236}">
                      <a16:creationId xmlns="" xmlns:a16="http://schemas.microsoft.com/office/drawing/2014/main" id="{F33E0D1E-FA20-9F44-8584-F9EC6F285FA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49" y="2537"/>
                  <a:ext cx="641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2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SMTP</a:t>
                  </a:r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="" xmlns:a16="http://schemas.microsoft.com/office/drawing/2014/main" id="{E18BCB51-C445-2B48-96E9-33A1177485C4}"/>
                </a:ext>
              </a:extLst>
            </p:cNvPr>
            <p:cNvGrpSpPr/>
            <p:nvPr/>
          </p:nvGrpSpPr>
          <p:grpSpPr>
            <a:xfrm>
              <a:off x="8262217" y="2001712"/>
              <a:ext cx="1123950" cy="790575"/>
              <a:chOff x="8262217" y="2001712"/>
              <a:chExt cx="1123950" cy="790575"/>
            </a:xfrm>
          </p:grpSpPr>
          <p:sp>
            <p:nvSpPr>
              <p:cNvPr id="450" name="Line 9">
                <a:extLst>
                  <a:ext uri="{FF2B5EF4-FFF2-40B4-BE49-F238E27FC236}">
                    <a16:creationId xmlns="" xmlns:a16="http://schemas.microsoft.com/office/drawing/2014/main" id="{C85D5474-FE98-384B-A663-0D4ACC9DB9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62217" y="2001712"/>
                <a:ext cx="1123950" cy="790575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457" name="Group 122">
                <a:extLst>
                  <a:ext uri="{FF2B5EF4-FFF2-40B4-BE49-F238E27FC236}">
                    <a16:creationId xmlns="" xmlns:a16="http://schemas.microsoft.com/office/drawing/2014/main" id="{BBA0AF8E-CB3A-0344-A62B-9959A4196C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27305" y="2162050"/>
                <a:ext cx="1017588" cy="523875"/>
                <a:chOff x="3749" y="2537"/>
                <a:chExt cx="641" cy="330"/>
              </a:xfrm>
            </p:grpSpPr>
            <p:sp>
              <p:nvSpPr>
                <p:cNvPr id="497" name="Rectangle 123">
                  <a:extLst>
                    <a:ext uri="{FF2B5EF4-FFF2-40B4-BE49-F238E27FC236}">
                      <a16:creationId xmlns="" xmlns:a16="http://schemas.microsoft.com/office/drawing/2014/main" id="{099C1906-3821-1543-9E10-34EA59C232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8" y="2580"/>
                  <a:ext cx="540" cy="19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98" name="Text Box 124">
                  <a:extLst>
                    <a:ext uri="{FF2B5EF4-FFF2-40B4-BE49-F238E27FC236}">
                      <a16:creationId xmlns="" xmlns:a16="http://schemas.microsoft.com/office/drawing/2014/main" id="{3EBC20E8-2C79-0144-BCCC-FDC909C15AE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49" y="2537"/>
                  <a:ext cx="641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2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SMTP</a:t>
                  </a:r>
                </a:p>
              </p:txBody>
            </p:sp>
          </p:grpSp>
        </p:grpSp>
        <p:grpSp>
          <p:nvGrpSpPr>
            <p:cNvPr id="19" name="Group 18">
              <a:extLst>
                <a:ext uri="{FF2B5EF4-FFF2-40B4-BE49-F238E27FC236}">
                  <a16:creationId xmlns="" xmlns:a16="http://schemas.microsoft.com/office/drawing/2014/main" id="{09517890-8B38-E244-82C5-964EF5D704FC}"/>
                </a:ext>
              </a:extLst>
            </p:cNvPr>
            <p:cNvGrpSpPr/>
            <p:nvPr/>
          </p:nvGrpSpPr>
          <p:grpSpPr>
            <a:xfrm>
              <a:off x="7036667" y="2601787"/>
              <a:ext cx="1017588" cy="1247775"/>
              <a:chOff x="7036667" y="2601787"/>
              <a:chExt cx="1017588" cy="1247775"/>
            </a:xfrm>
          </p:grpSpPr>
          <p:sp>
            <p:nvSpPr>
              <p:cNvPr id="455" name="Line 118">
                <a:extLst>
                  <a:ext uri="{FF2B5EF4-FFF2-40B4-BE49-F238E27FC236}">
                    <a16:creationId xmlns="" xmlns:a16="http://schemas.microsoft.com/office/drawing/2014/main" id="{3E2BA10C-F026-3444-9F81-F7136C415A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519267" y="2601787"/>
                <a:ext cx="0" cy="1247775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458" name="Group 125">
                <a:extLst>
                  <a:ext uri="{FF2B5EF4-FFF2-40B4-BE49-F238E27FC236}">
                    <a16:creationId xmlns="" xmlns:a16="http://schemas.microsoft.com/office/drawing/2014/main" id="{01686861-2518-7E4A-9CA7-12F4D39AF89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36667" y="2809750"/>
                <a:ext cx="1017588" cy="523875"/>
                <a:chOff x="3770" y="2495"/>
                <a:chExt cx="641" cy="330"/>
              </a:xfrm>
            </p:grpSpPr>
            <p:sp>
              <p:nvSpPr>
                <p:cNvPr id="495" name="Rectangle 126">
                  <a:extLst>
                    <a:ext uri="{FF2B5EF4-FFF2-40B4-BE49-F238E27FC236}">
                      <a16:creationId xmlns="" xmlns:a16="http://schemas.microsoft.com/office/drawing/2014/main" id="{316A9CDF-5E07-6F44-8D92-09FD292C8B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8" y="2580"/>
                  <a:ext cx="540" cy="19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96" name="Text Box 127">
                  <a:extLst>
                    <a:ext uri="{FF2B5EF4-FFF2-40B4-BE49-F238E27FC236}">
                      <a16:creationId xmlns="" xmlns:a16="http://schemas.microsoft.com/office/drawing/2014/main" id="{B5260883-E51F-614F-B418-1ADE3913D56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70" y="2495"/>
                  <a:ext cx="641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2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SMTP</a:t>
                  </a:r>
                </a:p>
              </p:txBody>
            </p:sp>
          </p:grpSp>
        </p:grpSp>
      </p:grp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A01D6118-1EED-624E-97BF-35AEC3281607}"/>
              </a:ext>
            </a:extLst>
          </p:cNvPr>
          <p:cNvGrpSpPr/>
          <p:nvPr/>
        </p:nvGrpSpPr>
        <p:grpSpPr>
          <a:xfrm>
            <a:off x="7646267" y="801562"/>
            <a:ext cx="3668713" cy="5118100"/>
            <a:chOff x="7646267" y="801562"/>
            <a:chExt cx="3668713" cy="5118100"/>
          </a:xfrm>
        </p:grpSpPr>
        <p:grpSp>
          <p:nvGrpSpPr>
            <p:cNvPr id="459" name="Group 423">
              <a:extLst>
                <a:ext uri="{FF2B5EF4-FFF2-40B4-BE49-F238E27FC236}">
                  <a16:creationId xmlns="" xmlns:a16="http://schemas.microsoft.com/office/drawing/2014/main" id="{A4841B85-38B7-2D4B-8B88-1F35C663B6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16155" y="801562"/>
              <a:ext cx="925513" cy="1054100"/>
              <a:chOff x="3566" y="550"/>
              <a:chExt cx="583" cy="664"/>
            </a:xfrm>
          </p:grpSpPr>
          <p:grpSp>
            <p:nvGrpSpPr>
              <p:cNvPr id="490" name="Group 353">
                <a:extLst>
                  <a:ext uri="{FF2B5EF4-FFF2-40B4-BE49-F238E27FC236}">
                    <a16:creationId xmlns="" xmlns:a16="http://schemas.microsoft.com/office/drawing/2014/main" id="{AFD4D502-A0F1-D149-A78A-D73A82AE8B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493" name="Picture 354" descr="desktop_computer_stylized_medium">
                  <a:extLst>
                    <a:ext uri="{FF2B5EF4-FFF2-40B4-BE49-F238E27FC236}">
                      <a16:creationId xmlns="" xmlns:a16="http://schemas.microsoft.com/office/drawing/2014/main" id="{40D93FD7-DFF9-2B4D-B3B7-4EC913BFD3E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94" name="Freeform 355">
                  <a:extLst>
                    <a:ext uri="{FF2B5EF4-FFF2-40B4-BE49-F238E27FC236}">
                      <a16:creationId xmlns="" xmlns:a16="http://schemas.microsoft.com/office/drawing/2014/main" id="{A72A10F8-9FD3-CC47-9469-090A81B975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491" name="Rectangle 115">
                <a:extLst>
                  <a:ext uri="{FF2B5EF4-FFF2-40B4-BE49-F238E27FC236}">
                    <a16:creationId xmlns="" xmlns:a16="http://schemas.microsoft.com/office/drawing/2014/main" id="{D2C77E00-23F4-184B-A27D-C6B49F75B6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92" name="Text Box 116">
                <a:extLst>
                  <a:ext uri="{FF2B5EF4-FFF2-40B4-BE49-F238E27FC236}">
                    <a16:creationId xmlns="" xmlns:a16="http://schemas.microsoft.com/office/drawing/2014/main" id="{05F0290A-395C-4C46-87E1-FADC8794D67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550"/>
                <a:ext cx="45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user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agent</a:t>
                </a:r>
                <a:endParaRPr kumimoji="0" lang="en-US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460" name="Group 424">
              <a:extLst>
                <a:ext uri="{FF2B5EF4-FFF2-40B4-BE49-F238E27FC236}">
                  <a16:creationId xmlns="" xmlns:a16="http://schemas.microsoft.com/office/drawing/2014/main" id="{0A992F9B-3334-A546-963A-48B9382220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52917" y="1617537"/>
              <a:ext cx="925513" cy="1054100"/>
              <a:chOff x="3566" y="550"/>
              <a:chExt cx="583" cy="664"/>
            </a:xfrm>
          </p:grpSpPr>
          <p:grpSp>
            <p:nvGrpSpPr>
              <p:cNvPr id="485" name="Group 425">
                <a:extLst>
                  <a:ext uri="{FF2B5EF4-FFF2-40B4-BE49-F238E27FC236}">
                    <a16:creationId xmlns="" xmlns:a16="http://schemas.microsoft.com/office/drawing/2014/main" id="{EB280194-5E79-4E47-B5D1-CEEB0FF6E4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488" name="Picture 426" descr="desktop_computer_stylized_medium">
                  <a:extLst>
                    <a:ext uri="{FF2B5EF4-FFF2-40B4-BE49-F238E27FC236}">
                      <a16:creationId xmlns="" xmlns:a16="http://schemas.microsoft.com/office/drawing/2014/main" id="{95DD2938-B3F4-354F-AEEE-742FDF85FD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89" name="Freeform 427">
                  <a:extLst>
                    <a:ext uri="{FF2B5EF4-FFF2-40B4-BE49-F238E27FC236}">
                      <a16:creationId xmlns="" xmlns:a16="http://schemas.microsoft.com/office/drawing/2014/main" id="{BD5151DD-FB70-C543-90A7-B0F10EB6BD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486" name="Rectangle 115">
                <a:extLst>
                  <a:ext uri="{FF2B5EF4-FFF2-40B4-BE49-F238E27FC236}">
                    <a16:creationId xmlns="" xmlns:a16="http://schemas.microsoft.com/office/drawing/2014/main" id="{85717AA4-5337-0347-AD50-71DA1D8549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87" name="Text Box 116">
                <a:extLst>
                  <a:ext uri="{FF2B5EF4-FFF2-40B4-BE49-F238E27FC236}">
                    <a16:creationId xmlns="" xmlns:a16="http://schemas.microsoft.com/office/drawing/2014/main" id="{F3AA3464-AD31-9B4B-A076-587DC96DE0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550"/>
                <a:ext cx="45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user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agent</a:t>
                </a: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461" name="Group 430">
              <a:extLst>
                <a:ext uri="{FF2B5EF4-FFF2-40B4-BE49-F238E27FC236}">
                  <a16:creationId xmlns="" xmlns:a16="http://schemas.microsoft.com/office/drawing/2014/main" id="{217AD242-63DC-3246-8983-194F60A7EA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89467" y="2379537"/>
              <a:ext cx="925513" cy="1054100"/>
              <a:chOff x="3566" y="550"/>
              <a:chExt cx="583" cy="664"/>
            </a:xfrm>
          </p:grpSpPr>
          <p:grpSp>
            <p:nvGrpSpPr>
              <p:cNvPr id="480" name="Group 431">
                <a:extLst>
                  <a:ext uri="{FF2B5EF4-FFF2-40B4-BE49-F238E27FC236}">
                    <a16:creationId xmlns="" xmlns:a16="http://schemas.microsoft.com/office/drawing/2014/main" id="{974C24FF-AF5F-3E4F-99B8-149696D509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483" name="Picture 432" descr="desktop_computer_stylized_medium">
                  <a:extLst>
                    <a:ext uri="{FF2B5EF4-FFF2-40B4-BE49-F238E27FC236}">
                      <a16:creationId xmlns="" xmlns:a16="http://schemas.microsoft.com/office/drawing/2014/main" id="{94FD5029-BA20-704F-8C99-9B3D77F962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84" name="Freeform 433">
                  <a:extLst>
                    <a:ext uri="{FF2B5EF4-FFF2-40B4-BE49-F238E27FC236}">
                      <a16:creationId xmlns="" xmlns:a16="http://schemas.microsoft.com/office/drawing/2014/main" id="{63FE5925-A7DE-BB48-8E9D-2F611B484C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481" name="Rectangle 115">
                <a:extLst>
                  <a:ext uri="{FF2B5EF4-FFF2-40B4-BE49-F238E27FC236}">
                    <a16:creationId xmlns="" xmlns:a16="http://schemas.microsoft.com/office/drawing/2014/main" id="{7AA59CDE-1819-E74E-B35C-280552DE49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82" name="Text Box 116">
                <a:extLst>
                  <a:ext uri="{FF2B5EF4-FFF2-40B4-BE49-F238E27FC236}">
                    <a16:creationId xmlns="" xmlns:a16="http://schemas.microsoft.com/office/drawing/2014/main" id="{941C260D-0416-B942-8EC7-39E8215767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550"/>
                <a:ext cx="45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user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agent</a:t>
                </a: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462" name="Group 436">
              <a:extLst>
                <a:ext uri="{FF2B5EF4-FFF2-40B4-BE49-F238E27FC236}">
                  <a16:creationId xmlns="" xmlns:a16="http://schemas.microsoft.com/office/drawing/2014/main" id="{7C7726AC-BD2A-0D41-9985-169CF8BB66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57705" y="3427287"/>
              <a:ext cx="925513" cy="1054100"/>
              <a:chOff x="3566" y="550"/>
              <a:chExt cx="583" cy="664"/>
            </a:xfrm>
          </p:grpSpPr>
          <p:grpSp>
            <p:nvGrpSpPr>
              <p:cNvPr id="475" name="Group 437">
                <a:extLst>
                  <a:ext uri="{FF2B5EF4-FFF2-40B4-BE49-F238E27FC236}">
                    <a16:creationId xmlns="" xmlns:a16="http://schemas.microsoft.com/office/drawing/2014/main" id="{3B182536-5340-6041-A241-A859D9FD34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478" name="Picture 438" descr="desktop_computer_stylized_medium">
                  <a:extLst>
                    <a:ext uri="{FF2B5EF4-FFF2-40B4-BE49-F238E27FC236}">
                      <a16:creationId xmlns="" xmlns:a16="http://schemas.microsoft.com/office/drawing/2014/main" id="{481C4835-370F-7644-B8B7-6521A798613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79" name="Freeform 439">
                  <a:extLst>
                    <a:ext uri="{FF2B5EF4-FFF2-40B4-BE49-F238E27FC236}">
                      <a16:creationId xmlns="" xmlns:a16="http://schemas.microsoft.com/office/drawing/2014/main" id="{6E3E1766-B8F7-7441-8310-5BA46E231C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476" name="Rectangle 115">
                <a:extLst>
                  <a:ext uri="{FF2B5EF4-FFF2-40B4-BE49-F238E27FC236}">
                    <a16:creationId xmlns="" xmlns:a16="http://schemas.microsoft.com/office/drawing/2014/main" id="{AC16B0B6-DEAD-0947-9235-51B6011023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77" name="Text Box 116">
                <a:extLst>
                  <a:ext uri="{FF2B5EF4-FFF2-40B4-BE49-F238E27FC236}">
                    <a16:creationId xmlns="" xmlns:a16="http://schemas.microsoft.com/office/drawing/2014/main" id="{DDD55D7A-2C9E-A146-81FE-681A98F3F8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550"/>
                <a:ext cx="45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user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agent</a:t>
                </a: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463" name="Group 442">
              <a:extLst>
                <a:ext uri="{FF2B5EF4-FFF2-40B4-BE49-F238E27FC236}">
                  <a16:creationId xmlns="" xmlns:a16="http://schemas.microsoft.com/office/drawing/2014/main" id="{759437D6-E987-894D-862E-069CDBFFC0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46267" y="4865562"/>
              <a:ext cx="925513" cy="1054100"/>
              <a:chOff x="3566" y="550"/>
              <a:chExt cx="583" cy="664"/>
            </a:xfrm>
          </p:grpSpPr>
          <p:grpSp>
            <p:nvGrpSpPr>
              <p:cNvPr id="470" name="Group 443">
                <a:extLst>
                  <a:ext uri="{FF2B5EF4-FFF2-40B4-BE49-F238E27FC236}">
                    <a16:creationId xmlns="" xmlns:a16="http://schemas.microsoft.com/office/drawing/2014/main" id="{D021EB12-4106-5D49-896F-C2B3F59B808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473" name="Picture 444" descr="desktop_computer_stylized_medium">
                  <a:extLst>
                    <a:ext uri="{FF2B5EF4-FFF2-40B4-BE49-F238E27FC236}">
                      <a16:creationId xmlns="" xmlns:a16="http://schemas.microsoft.com/office/drawing/2014/main" id="{C1FE92BF-C380-984A-8786-0046B85D44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74" name="Freeform 445">
                  <a:extLst>
                    <a:ext uri="{FF2B5EF4-FFF2-40B4-BE49-F238E27FC236}">
                      <a16:creationId xmlns="" xmlns:a16="http://schemas.microsoft.com/office/drawing/2014/main" id="{EC0BFAF3-2E7D-9647-94C6-0E8121FA17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471" name="Rectangle 115">
                <a:extLst>
                  <a:ext uri="{FF2B5EF4-FFF2-40B4-BE49-F238E27FC236}">
                    <a16:creationId xmlns="" xmlns:a16="http://schemas.microsoft.com/office/drawing/2014/main" id="{0EE4B6E2-5850-3440-9D64-C4F9532395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72" name="Text Box 116">
                <a:extLst>
                  <a:ext uri="{FF2B5EF4-FFF2-40B4-BE49-F238E27FC236}">
                    <a16:creationId xmlns="" xmlns:a16="http://schemas.microsoft.com/office/drawing/2014/main" id="{4630A927-61B1-794F-B5F8-8FE57CCE3DD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550"/>
                <a:ext cx="45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user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agent</a:t>
                </a: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464" name="Group 448">
              <a:extLst>
                <a:ext uri="{FF2B5EF4-FFF2-40B4-BE49-F238E27FC236}">
                  <a16:creationId xmlns="" xmlns:a16="http://schemas.microsoft.com/office/drawing/2014/main" id="{515DE8BB-C137-2A4A-93F2-F5B0D57841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74930" y="4246437"/>
              <a:ext cx="925513" cy="1054100"/>
              <a:chOff x="3566" y="550"/>
              <a:chExt cx="583" cy="664"/>
            </a:xfrm>
          </p:grpSpPr>
          <p:grpSp>
            <p:nvGrpSpPr>
              <p:cNvPr id="465" name="Group 449">
                <a:extLst>
                  <a:ext uri="{FF2B5EF4-FFF2-40B4-BE49-F238E27FC236}">
                    <a16:creationId xmlns="" xmlns:a16="http://schemas.microsoft.com/office/drawing/2014/main" id="{8057BAD2-00F7-A94E-A7F8-44AFC3CE28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468" name="Picture 450" descr="desktop_computer_stylized_medium">
                  <a:extLst>
                    <a:ext uri="{FF2B5EF4-FFF2-40B4-BE49-F238E27FC236}">
                      <a16:creationId xmlns="" xmlns:a16="http://schemas.microsoft.com/office/drawing/2014/main" id="{DA8399E4-9D09-8A45-9879-F4564EC5EF5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69" name="Freeform 451">
                  <a:extLst>
                    <a:ext uri="{FF2B5EF4-FFF2-40B4-BE49-F238E27FC236}">
                      <a16:creationId xmlns="" xmlns:a16="http://schemas.microsoft.com/office/drawing/2014/main" id="{78EC18F8-DAAD-5B40-9CCE-F03A34A9B7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466" name="Rectangle 115">
                <a:extLst>
                  <a:ext uri="{FF2B5EF4-FFF2-40B4-BE49-F238E27FC236}">
                    <a16:creationId xmlns="" xmlns:a16="http://schemas.microsoft.com/office/drawing/2014/main" id="{9FD242AB-CF7E-5A41-A996-C099073211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67" name="Text Box 116">
                <a:extLst>
                  <a:ext uri="{FF2B5EF4-FFF2-40B4-BE49-F238E27FC236}">
                    <a16:creationId xmlns="" xmlns:a16="http://schemas.microsoft.com/office/drawing/2014/main" id="{3C6A79A8-1567-FD40-9962-83B61094D5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550"/>
                <a:ext cx="45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user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agent</a:t>
                </a: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sp>
        <p:nvSpPr>
          <p:cNvPr id="221" name="Slide Number Placeholder 2">
            <a:extLst>
              <a:ext uri="{FF2B5EF4-FFF2-40B4-BE49-F238E27FC236}">
                <a16:creationId xmlns="" xmlns:a16="http://schemas.microsoft.com/office/drawing/2014/main" id="{949759AD-1D73-0346-A427-7818B3333A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81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E-mail: mail servers</a:t>
            </a:r>
            <a:endParaRPr lang="en-US" sz="4400" dirty="0"/>
          </a:p>
        </p:txBody>
      </p:sp>
      <p:grpSp>
        <p:nvGrpSpPr>
          <p:cNvPr id="224" name="Group 279">
            <a:extLst>
              <a:ext uri="{FF2B5EF4-FFF2-40B4-BE49-F238E27FC236}">
                <a16:creationId xmlns="" xmlns:a16="http://schemas.microsoft.com/office/drawing/2014/main" id="{85ECCB70-4CBD-8D41-8867-9839284C0E92}"/>
              </a:ext>
            </a:extLst>
          </p:cNvPr>
          <p:cNvGrpSpPr>
            <a:grpSpLocks/>
          </p:cNvGrpSpPr>
          <p:nvPr/>
        </p:nvGrpSpPr>
        <p:grpSpPr bwMode="auto">
          <a:xfrm>
            <a:off x="9926119" y="5308075"/>
            <a:ext cx="1736725" cy="973138"/>
            <a:chOff x="4458" y="3335"/>
            <a:chExt cx="1094" cy="613"/>
          </a:xfrm>
        </p:grpSpPr>
        <p:sp>
          <p:nvSpPr>
            <p:cNvPr id="225" name="Text Box 263">
              <a:extLst>
                <a:ext uri="{FF2B5EF4-FFF2-40B4-BE49-F238E27FC236}">
                  <a16:creationId xmlns="" xmlns:a16="http://schemas.microsoft.com/office/drawing/2014/main" id="{735C70AA-4D0B-3E4D-B47F-55C95E7B48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7" y="3715"/>
              <a:ext cx="87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user mailbox</a:t>
              </a:r>
              <a:endPara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26" name="Group 278">
              <a:extLst>
                <a:ext uri="{FF2B5EF4-FFF2-40B4-BE49-F238E27FC236}">
                  <a16:creationId xmlns="" xmlns:a16="http://schemas.microsoft.com/office/drawing/2014/main" id="{E130EDE1-DE49-BC4D-9A74-CEDC9FFF3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58" y="3408"/>
              <a:ext cx="450" cy="120"/>
              <a:chOff x="4314" y="3444"/>
              <a:chExt cx="450" cy="120"/>
            </a:xfrm>
          </p:grpSpPr>
          <p:sp>
            <p:nvSpPr>
              <p:cNvPr id="229" name="Rectangle 264">
                <a:extLst>
                  <a:ext uri="{FF2B5EF4-FFF2-40B4-BE49-F238E27FC236}">
                    <a16:creationId xmlns="" xmlns:a16="http://schemas.microsoft.com/office/drawing/2014/main" id="{D8ED0CFE-E76B-584D-BA7F-B64E112A3A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4" y="3444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0" name="Line 265">
                <a:extLst>
                  <a:ext uri="{FF2B5EF4-FFF2-40B4-BE49-F238E27FC236}">
                    <a16:creationId xmlns="" xmlns:a16="http://schemas.microsoft.com/office/drawing/2014/main" id="{076E3A0A-DC0D-234E-ACFD-ED8D3EBB28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3" y="3472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1" name="Line 266">
                <a:extLst>
                  <a:ext uri="{FF2B5EF4-FFF2-40B4-BE49-F238E27FC236}">
                    <a16:creationId xmlns="" xmlns:a16="http://schemas.microsoft.com/office/drawing/2014/main" id="{FAE63733-4DC0-C740-915D-E91FC7FD9E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72" y="3471"/>
                <a:ext cx="6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2" name="Line 267">
                <a:extLst>
                  <a:ext uri="{FF2B5EF4-FFF2-40B4-BE49-F238E27FC236}">
                    <a16:creationId xmlns="" xmlns:a16="http://schemas.microsoft.com/office/drawing/2014/main" id="{9432E742-E38D-324E-8AE4-F24CFDAF4B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27" y="347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3" name="Line 268">
                <a:extLst>
                  <a:ext uri="{FF2B5EF4-FFF2-40B4-BE49-F238E27FC236}">
                    <a16:creationId xmlns="" xmlns:a16="http://schemas.microsoft.com/office/drawing/2014/main" id="{BFE1C87F-4841-9248-85BA-C4E3AF7F1E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84" y="3471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4" name="Line 269">
                <a:extLst>
                  <a:ext uri="{FF2B5EF4-FFF2-40B4-BE49-F238E27FC236}">
                    <a16:creationId xmlns="" xmlns:a16="http://schemas.microsoft.com/office/drawing/2014/main" id="{856416DF-3745-DB4A-BFC9-169A063914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45" y="3471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5" name="Line 270">
                <a:extLst>
                  <a:ext uri="{FF2B5EF4-FFF2-40B4-BE49-F238E27FC236}">
                    <a16:creationId xmlns="" xmlns:a16="http://schemas.microsoft.com/office/drawing/2014/main" id="{0DB9FDA2-2EA5-034B-903A-EBC13BC40F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1" y="3471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6" name="Line 271">
                <a:extLst>
                  <a:ext uri="{FF2B5EF4-FFF2-40B4-BE49-F238E27FC236}">
                    <a16:creationId xmlns="" xmlns:a16="http://schemas.microsoft.com/office/drawing/2014/main" id="{F94A5742-E1B7-A64E-A807-9A41FFB1D4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3472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27" name="Rectangle 272">
              <a:extLst>
                <a:ext uri="{FF2B5EF4-FFF2-40B4-BE49-F238E27FC236}">
                  <a16:creationId xmlns="" xmlns:a16="http://schemas.microsoft.com/office/drawing/2014/main" id="{FA709473-06C4-C847-B23D-5962F6EF8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2" y="3779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8" name="Text Box 277">
              <a:extLst>
                <a:ext uri="{FF2B5EF4-FFF2-40B4-BE49-F238E27FC236}">
                  <a16:creationId xmlns="" xmlns:a16="http://schemas.microsoft.com/office/drawing/2014/main" id="{6E499AE9-BC96-AA43-8A92-BB907E72E5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4" y="3335"/>
              <a:ext cx="1038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outgoing </a:t>
              </a:r>
            </a:p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message queue</a:t>
              </a:r>
              <a:endPara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37" name="Group 454">
            <a:extLst>
              <a:ext uri="{FF2B5EF4-FFF2-40B4-BE49-F238E27FC236}">
                <a16:creationId xmlns="" xmlns:a16="http://schemas.microsoft.com/office/drawing/2014/main" id="{FE2C87B1-0D29-6946-B29A-95FF8E6A0A50}"/>
              </a:ext>
            </a:extLst>
          </p:cNvPr>
          <p:cNvGrpSpPr>
            <a:grpSpLocks/>
          </p:cNvGrpSpPr>
          <p:nvPr/>
        </p:nvGrpSpPr>
        <p:grpSpPr bwMode="auto">
          <a:xfrm>
            <a:off x="7036667" y="801562"/>
            <a:ext cx="4278313" cy="5118100"/>
            <a:chOff x="2962" y="886"/>
            <a:chExt cx="2695" cy="3224"/>
          </a:xfrm>
        </p:grpSpPr>
        <p:grpSp>
          <p:nvGrpSpPr>
            <p:cNvPr id="238" name="Group 389">
              <a:extLst>
                <a:ext uri="{FF2B5EF4-FFF2-40B4-BE49-F238E27FC236}">
                  <a16:creationId xmlns="" xmlns:a16="http://schemas.microsoft.com/office/drawing/2014/main" id="{A13CA913-E4B3-254A-A935-ADB3F9E6EA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46" y="1756"/>
              <a:ext cx="301" cy="451"/>
              <a:chOff x="4140" y="429"/>
              <a:chExt cx="1425" cy="2396"/>
            </a:xfrm>
          </p:grpSpPr>
          <p:sp>
            <p:nvSpPr>
              <p:cNvPr id="401" name="Freeform 390">
                <a:extLst>
                  <a:ext uri="{FF2B5EF4-FFF2-40B4-BE49-F238E27FC236}">
                    <a16:creationId xmlns="" xmlns:a16="http://schemas.microsoft.com/office/drawing/2014/main" id="{6CCFD9B8-8C88-C24F-8883-4CF6367F46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02" name="Rectangle 391">
                <a:extLst>
                  <a:ext uri="{FF2B5EF4-FFF2-40B4-BE49-F238E27FC236}">
                    <a16:creationId xmlns="" xmlns:a16="http://schemas.microsoft.com/office/drawing/2014/main" id="{43B4C051-EEAE-814E-99DE-21C8B8D479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6" y="429"/>
                <a:ext cx="1046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03" name="Freeform 392">
                <a:extLst>
                  <a:ext uri="{FF2B5EF4-FFF2-40B4-BE49-F238E27FC236}">
                    <a16:creationId xmlns="" xmlns:a16="http://schemas.microsoft.com/office/drawing/2014/main" id="{2BC8E3DE-CCCA-1344-8BA5-2A15D443A8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04" name="Freeform 393">
                <a:extLst>
                  <a:ext uri="{FF2B5EF4-FFF2-40B4-BE49-F238E27FC236}">
                    <a16:creationId xmlns="" xmlns:a16="http://schemas.microsoft.com/office/drawing/2014/main" id="{E0152158-7133-BA4C-A8F5-ADB2FFBFF6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05" name="Rectangle 394">
                <a:extLst>
                  <a:ext uri="{FF2B5EF4-FFF2-40B4-BE49-F238E27FC236}">
                    <a16:creationId xmlns="" xmlns:a16="http://schemas.microsoft.com/office/drawing/2014/main" id="{E5FA410D-74EF-7742-BB99-1CFEB8EDEE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1" y="695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406" name="Group 395">
                <a:extLst>
                  <a:ext uri="{FF2B5EF4-FFF2-40B4-BE49-F238E27FC236}">
                    <a16:creationId xmlns="" xmlns:a16="http://schemas.microsoft.com/office/drawing/2014/main" id="{AF72D040-96B4-8540-B83D-471812640A4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431" name="AutoShape 396">
                  <a:extLst>
                    <a:ext uri="{FF2B5EF4-FFF2-40B4-BE49-F238E27FC236}">
                      <a16:creationId xmlns="" xmlns:a16="http://schemas.microsoft.com/office/drawing/2014/main" id="{F18E39D5-A4BF-264B-B7EA-F621A57FAD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1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32" name="AutoShape 397">
                  <a:extLst>
                    <a:ext uri="{FF2B5EF4-FFF2-40B4-BE49-F238E27FC236}">
                      <a16:creationId xmlns="" xmlns:a16="http://schemas.microsoft.com/office/drawing/2014/main" id="{39716169-1014-2547-9B50-032A17A0DF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4" y="2583"/>
                  <a:ext cx="685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407" name="Rectangle 398">
                <a:extLst>
                  <a:ext uri="{FF2B5EF4-FFF2-40B4-BE49-F238E27FC236}">
                    <a16:creationId xmlns="" xmlns:a16="http://schemas.microsoft.com/office/drawing/2014/main" id="{28879B2B-7691-B842-8771-94E870C3E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5" y="1019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408" name="Group 399">
                <a:extLst>
                  <a:ext uri="{FF2B5EF4-FFF2-40B4-BE49-F238E27FC236}">
                    <a16:creationId xmlns="" xmlns:a16="http://schemas.microsoft.com/office/drawing/2014/main" id="{2D972829-8A16-6E47-B717-3364C7BD92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429" name="AutoShape 400">
                  <a:extLst>
                    <a:ext uri="{FF2B5EF4-FFF2-40B4-BE49-F238E27FC236}">
                      <a16:creationId xmlns="" xmlns:a16="http://schemas.microsoft.com/office/drawing/2014/main" id="{E60C4025-90B9-A647-863C-1FEFBD8A41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7" cy="14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30" name="AutoShape 401">
                  <a:extLst>
                    <a:ext uri="{FF2B5EF4-FFF2-40B4-BE49-F238E27FC236}">
                      <a16:creationId xmlns="" xmlns:a16="http://schemas.microsoft.com/office/drawing/2014/main" id="{5C30FC9A-5758-C543-9950-783F68617D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91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409" name="Rectangle 402">
                <a:extLst>
                  <a:ext uri="{FF2B5EF4-FFF2-40B4-BE49-F238E27FC236}">
                    <a16:creationId xmlns="" xmlns:a16="http://schemas.microsoft.com/office/drawing/2014/main" id="{8DDE3471-A288-6245-884A-B0607E1F6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6" y="1359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10" name="Rectangle 403">
                <a:extLst>
                  <a:ext uri="{FF2B5EF4-FFF2-40B4-BE49-F238E27FC236}">
                    <a16:creationId xmlns="" xmlns:a16="http://schemas.microsoft.com/office/drawing/2014/main" id="{7B5A163C-1F88-0443-87E9-51D1B2C39E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6"/>
                <a:ext cx="592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411" name="Group 404">
                <a:extLst>
                  <a:ext uri="{FF2B5EF4-FFF2-40B4-BE49-F238E27FC236}">
                    <a16:creationId xmlns="" xmlns:a16="http://schemas.microsoft.com/office/drawing/2014/main" id="{D7C44D5A-AB33-A744-B633-909E75E589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427" name="AutoShape 405">
                  <a:extLst>
                    <a:ext uri="{FF2B5EF4-FFF2-40B4-BE49-F238E27FC236}">
                      <a16:creationId xmlns="" xmlns:a16="http://schemas.microsoft.com/office/drawing/2014/main" id="{BB140094-DC4B-CC48-B901-9AF64D80BC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70"/>
                  <a:ext cx="725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28" name="AutoShape 406">
                  <a:extLst>
                    <a:ext uri="{FF2B5EF4-FFF2-40B4-BE49-F238E27FC236}">
                      <a16:creationId xmlns="" xmlns:a16="http://schemas.microsoft.com/office/drawing/2014/main" id="{43B72EE6-71A8-E947-8E6C-0468656DDA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4" y="2585"/>
                  <a:ext cx="690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412" name="Freeform 407">
                <a:extLst>
                  <a:ext uri="{FF2B5EF4-FFF2-40B4-BE49-F238E27FC236}">
                    <a16:creationId xmlns="" xmlns:a16="http://schemas.microsoft.com/office/drawing/2014/main" id="{D8EE526A-D741-074E-8520-BBA303937B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413" name="Group 408">
                <a:extLst>
                  <a:ext uri="{FF2B5EF4-FFF2-40B4-BE49-F238E27FC236}">
                    <a16:creationId xmlns="" xmlns:a16="http://schemas.microsoft.com/office/drawing/2014/main" id="{8DC6A1FE-670A-8F4C-B521-23ECDDF7E0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425" name="AutoShape 409">
                  <a:extLst>
                    <a:ext uri="{FF2B5EF4-FFF2-40B4-BE49-F238E27FC236}">
                      <a16:creationId xmlns="" xmlns:a16="http://schemas.microsoft.com/office/drawing/2014/main" id="{0F0B48EC-30B0-2447-9BE4-237A0F1D6C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9" y="2568"/>
                  <a:ext cx="702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26" name="AutoShape 410">
                  <a:extLst>
                    <a:ext uri="{FF2B5EF4-FFF2-40B4-BE49-F238E27FC236}">
                      <a16:creationId xmlns="" xmlns:a16="http://schemas.microsoft.com/office/drawing/2014/main" id="{9C1B49B1-17F4-994D-8ECA-C396B76F72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4" y="2584"/>
                  <a:ext cx="672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414" name="Rectangle 411">
                <a:extLst>
                  <a:ext uri="{FF2B5EF4-FFF2-40B4-BE49-F238E27FC236}">
                    <a16:creationId xmlns="" xmlns:a16="http://schemas.microsoft.com/office/drawing/2014/main" id="{A0980C94-D527-BA41-8507-6B28776A9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8" y="429"/>
                <a:ext cx="71" cy="2290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15" name="Freeform 412">
                <a:extLst>
                  <a:ext uri="{FF2B5EF4-FFF2-40B4-BE49-F238E27FC236}">
                    <a16:creationId xmlns="" xmlns:a16="http://schemas.microsoft.com/office/drawing/2014/main" id="{F0295E91-976F-C148-BFB3-59549C538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16" name="Freeform 413">
                <a:extLst>
                  <a:ext uri="{FF2B5EF4-FFF2-40B4-BE49-F238E27FC236}">
                    <a16:creationId xmlns="" xmlns:a16="http://schemas.microsoft.com/office/drawing/2014/main" id="{2C2F1597-CAE7-5248-BDE8-D6B16C5286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17" name="Oval 414">
                <a:extLst>
                  <a:ext uri="{FF2B5EF4-FFF2-40B4-BE49-F238E27FC236}">
                    <a16:creationId xmlns="" xmlns:a16="http://schemas.microsoft.com/office/drawing/2014/main" id="{914741F1-D3EA-3645-9C4D-9E5B4C9531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8" y="2612"/>
                <a:ext cx="47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18" name="Freeform 415">
                <a:extLst>
                  <a:ext uri="{FF2B5EF4-FFF2-40B4-BE49-F238E27FC236}">
                    <a16:creationId xmlns="" xmlns:a16="http://schemas.microsoft.com/office/drawing/2014/main" id="{079F15E3-5A9F-844C-92CA-F9CBADE82E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19" name="AutoShape 416">
                <a:extLst>
                  <a:ext uri="{FF2B5EF4-FFF2-40B4-BE49-F238E27FC236}">
                    <a16:creationId xmlns="" xmlns:a16="http://schemas.microsoft.com/office/drawing/2014/main" id="{25F2967B-CA00-2D49-B406-7209F80FB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6"/>
                <a:ext cx="1198" cy="14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0" name="AutoShape 417">
                <a:extLst>
                  <a:ext uri="{FF2B5EF4-FFF2-40B4-BE49-F238E27FC236}">
                    <a16:creationId xmlns="" xmlns:a16="http://schemas.microsoft.com/office/drawing/2014/main" id="{60A760B4-92D7-954E-A584-1C2A30FC6A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6" y="2713"/>
                <a:ext cx="1070" cy="8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1" name="Oval 418">
                <a:extLst>
                  <a:ext uri="{FF2B5EF4-FFF2-40B4-BE49-F238E27FC236}">
                    <a16:creationId xmlns="" xmlns:a16="http://schemas.microsoft.com/office/drawing/2014/main" id="{A94E8FB4-D219-2843-94C1-6710451B99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6" y="2384"/>
                <a:ext cx="161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2" name="Oval 419">
                <a:extLst>
                  <a:ext uri="{FF2B5EF4-FFF2-40B4-BE49-F238E27FC236}">
                    <a16:creationId xmlns="" xmlns:a16="http://schemas.microsoft.com/office/drawing/2014/main" id="{CBBF0878-886F-8240-BCA7-1F50627F0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6" y="2384"/>
                <a:ext cx="161" cy="1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423" name="Oval 420">
                <a:extLst>
                  <a:ext uri="{FF2B5EF4-FFF2-40B4-BE49-F238E27FC236}">
                    <a16:creationId xmlns="" xmlns:a16="http://schemas.microsoft.com/office/drawing/2014/main" id="{722EEBED-10FC-6E4D-AABD-99355D3828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1" y="2379"/>
                <a:ext cx="161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4" name="Rectangle 421">
                <a:extLst>
                  <a:ext uri="{FF2B5EF4-FFF2-40B4-BE49-F238E27FC236}">
                    <a16:creationId xmlns="" xmlns:a16="http://schemas.microsoft.com/office/drawing/2014/main" id="{92E23A4D-5618-484A-93AD-2343A3977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3" y="1837"/>
                <a:ext cx="85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39" name="Group 356">
              <a:extLst>
                <a:ext uri="{FF2B5EF4-FFF2-40B4-BE49-F238E27FC236}">
                  <a16:creationId xmlns="" xmlns:a16="http://schemas.microsoft.com/office/drawing/2014/main" id="{0FAAD616-9809-0F47-9C32-F28BCE96C4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91" y="2634"/>
              <a:ext cx="301" cy="451"/>
              <a:chOff x="4140" y="429"/>
              <a:chExt cx="1425" cy="2396"/>
            </a:xfrm>
          </p:grpSpPr>
          <p:sp>
            <p:nvSpPr>
              <p:cNvPr id="369" name="Freeform 357">
                <a:extLst>
                  <a:ext uri="{FF2B5EF4-FFF2-40B4-BE49-F238E27FC236}">
                    <a16:creationId xmlns="" xmlns:a16="http://schemas.microsoft.com/office/drawing/2014/main" id="{2EB65E56-496B-EE43-A5BA-0034EDBB89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70" name="Rectangle 358">
                <a:extLst>
                  <a:ext uri="{FF2B5EF4-FFF2-40B4-BE49-F238E27FC236}">
                    <a16:creationId xmlns="" xmlns:a16="http://schemas.microsoft.com/office/drawing/2014/main" id="{E623A3D2-E041-CF4A-AEB9-0E88006BF3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6" y="429"/>
                <a:ext cx="1046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71" name="Freeform 359">
                <a:extLst>
                  <a:ext uri="{FF2B5EF4-FFF2-40B4-BE49-F238E27FC236}">
                    <a16:creationId xmlns="" xmlns:a16="http://schemas.microsoft.com/office/drawing/2014/main" id="{06D96649-1A4B-D349-BD4A-B3CA1C357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72" name="Freeform 360">
                <a:extLst>
                  <a:ext uri="{FF2B5EF4-FFF2-40B4-BE49-F238E27FC236}">
                    <a16:creationId xmlns="" xmlns:a16="http://schemas.microsoft.com/office/drawing/2014/main" id="{8CB236BD-E7A4-F54C-A810-99FD583B41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73" name="Rectangle 361">
                <a:extLst>
                  <a:ext uri="{FF2B5EF4-FFF2-40B4-BE49-F238E27FC236}">
                    <a16:creationId xmlns="" xmlns:a16="http://schemas.microsoft.com/office/drawing/2014/main" id="{92C08DD8-675E-D34D-A84F-65A2DE10FF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1" y="695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374" name="Group 362">
                <a:extLst>
                  <a:ext uri="{FF2B5EF4-FFF2-40B4-BE49-F238E27FC236}">
                    <a16:creationId xmlns="" xmlns:a16="http://schemas.microsoft.com/office/drawing/2014/main" id="{168D1B37-2023-2A4F-AEFF-7BCC580296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99" name="AutoShape 363">
                  <a:extLst>
                    <a:ext uri="{FF2B5EF4-FFF2-40B4-BE49-F238E27FC236}">
                      <a16:creationId xmlns="" xmlns:a16="http://schemas.microsoft.com/office/drawing/2014/main" id="{697647FE-4187-6C41-95DB-62B96522DA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1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00" name="AutoShape 364">
                  <a:extLst>
                    <a:ext uri="{FF2B5EF4-FFF2-40B4-BE49-F238E27FC236}">
                      <a16:creationId xmlns="" xmlns:a16="http://schemas.microsoft.com/office/drawing/2014/main" id="{64F362C9-3CBA-504B-95A3-38E06F0678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4" y="2583"/>
                  <a:ext cx="685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375" name="Rectangle 365">
                <a:extLst>
                  <a:ext uri="{FF2B5EF4-FFF2-40B4-BE49-F238E27FC236}">
                    <a16:creationId xmlns="" xmlns:a16="http://schemas.microsoft.com/office/drawing/2014/main" id="{94D546CA-749A-BC48-B20F-57C5A8077E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5" y="1019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376" name="Group 366">
                <a:extLst>
                  <a:ext uri="{FF2B5EF4-FFF2-40B4-BE49-F238E27FC236}">
                    <a16:creationId xmlns="" xmlns:a16="http://schemas.microsoft.com/office/drawing/2014/main" id="{1812EEBE-2662-1E46-B90F-2E97DD6FED4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97" name="AutoShape 367">
                  <a:extLst>
                    <a:ext uri="{FF2B5EF4-FFF2-40B4-BE49-F238E27FC236}">
                      <a16:creationId xmlns="" xmlns:a16="http://schemas.microsoft.com/office/drawing/2014/main" id="{5354875B-2A6A-B040-9309-A4A5A50F3B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7" cy="14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98" name="AutoShape 368">
                  <a:extLst>
                    <a:ext uri="{FF2B5EF4-FFF2-40B4-BE49-F238E27FC236}">
                      <a16:creationId xmlns="" xmlns:a16="http://schemas.microsoft.com/office/drawing/2014/main" id="{7085F58B-EEE8-BE46-B008-54CF97C607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91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377" name="Rectangle 369">
                <a:extLst>
                  <a:ext uri="{FF2B5EF4-FFF2-40B4-BE49-F238E27FC236}">
                    <a16:creationId xmlns="" xmlns:a16="http://schemas.microsoft.com/office/drawing/2014/main" id="{AB889316-958A-3944-8776-456DA75AA7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6" y="1359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78" name="Rectangle 370">
                <a:extLst>
                  <a:ext uri="{FF2B5EF4-FFF2-40B4-BE49-F238E27FC236}">
                    <a16:creationId xmlns="" xmlns:a16="http://schemas.microsoft.com/office/drawing/2014/main" id="{28A61210-9BA6-1B42-99F0-0AA063137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6"/>
                <a:ext cx="592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379" name="Group 371">
                <a:extLst>
                  <a:ext uri="{FF2B5EF4-FFF2-40B4-BE49-F238E27FC236}">
                    <a16:creationId xmlns="" xmlns:a16="http://schemas.microsoft.com/office/drawing/2014/main" id="{2D18D821-27B1-1C41-BCE9-F6BAA81749A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95" name="AutoShape 372">
                  <a:extLst>
                    <a:ext uri="{FF2B5EF4-FFF2-40B4-BE49-F238E27FC236}">
                      <a16:creationId xmlns="" xmlns:a16="http://schemas.microsoft.com/office/drawing/2014/main" id="{B58EE831-7F05-9245-A127-DD8BBE0CAE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70"/>
                  <a:ext cx="725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96" name="AutoShape 373">
                  <a:extLst>
                    <a:ext uri="{FF2B5EF4-FFF2-40B4-BE49-F238E27FC236}">
                      <a16:creationId xmlns="" xmlns:a16="http://schemas.microsoft.com/office/drawing/2014/main" id="{85C001D1-A6CB-AF4D-AEBE-CA0F781AAC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4" y="2585"/>
                  <a:ext cx="690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380" name="Freeform 374">
                <a:extLst>
                  <a:ext uri="{FF2B5EF4-FFF2-40B4-BE49-F238E27FC236}">
                    <a16:creationId xmlns="" xmlns:a16="http://schemas.microsoft.com/office/drawing/2014/main" id="{B8F2D608-6D10-E648-961C-502BF52F29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381" name="Group 375">
                <a:extLst>
                  <a:ext uri="{FF2B5EF4-FFF2-40B4-BE49-F238E27FC236}">
                    <a16:creationId xmlns="" xmlns:a16="http://schemas.microsoft.com/office/drawing/2014/main" id="{EA90B984-0232-2446-8671-DE7D8386763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93" name="AutoShape 376">
                  <a:extLst>
                    <a:ext uri="{FF2B5EF4-FFF2-40B4-BE49-F238E27FC236}">
                      <a16:creationId xmlns="" xmlns:a16="http://schemas.microsoft.com/office/drawing/2014/main" id="{6EB17013-082B-8046-B555-12F5A15CDD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9" y="2568"/>
                  <a:ext cx="702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94" name="AutoShape 377">
                  <a:extLst>
                    <a:ext uri="{FF2B5EF4-FFF2-40B4-BE49-F238E27FC236}">
                      <a16:creationId xmlns="" xmlns:a16="http://schemas.microsoft.com/office/drawing/2014/main" id="{A70DD0EF-6EE9-E241-AB7E-EB4BDADA2E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4" y="2584"/>
                  <a:ext cx="672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382" name="Rectangle 378">
                <a:extLst>
                  <a:ext uri="{FF2B5EF4-FFF2-40B4-BE49-F238E27FC236}">
                    <a16:creationId xmlns="" xmlns:a16="http://schemas.microsoft.com/office/drawing/2014/main" id="{06B18518-E7AE-2941-AC96-4C9A6B0F0A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8" y="429"/>
                <a:ext cx="71" cy="2290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3" name="Freeform 379">
                <a:extLst>
                  <a:ext uri="{FF2B5EF4-FFF2-40B4-BE49-F238E27FC236}">
                    <a16:creationId xmlns="" xmlns:a16="http://schemas.microsoft.com/office/drawing/2014/main" id="{C884ECAB-FBB2-1146-9BA8-9234C10762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4" name="Freeform 380">
                <a:extLst>
                  <a:ext uri="{FF2B5EF4-FFF2-40B4-BE49-F238E27FC236}">
                    <a16:creationId xmlns="" xmlns:a16="http://schemas.microsoft.com/office/drawing/2014/main" id="{86ACC5C0-75DC-D644-9593-987029E24B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5" name="Oval 381">
                <a:extLst>
                  <a:ext uri="{FF2B5EF4-FFF2-40B4-BE49-F238E27FC236}">
                    <a16:creationId xmlns="" xmlns:a16="http://schemas.microsoft.com/office/drawing/2014/main" id="{8F3063A0-8C29-3F4C-BBB6-E5C3DB2046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8" y="2612"/>
                <a:ext cx="47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6" name="Freeform 382">
                <a:extLst>
                  <a:ext uri="{FF2B5EF4-FFF2-40B4-BE49-F238E27FC236}">
                    <a16:creationId xmlns="" xmlns:a16="http://schemas.microsoft.com/office/drawing/2014/main" id="{458BBF01-F7B3-7C4A-9F9B-C150FEACFE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7" name="AutoShape 383">
                <a:extLst>
                  <a:ext uri="{FF2B5EF4-FFF2-40B4-BE49-F238E27FC236}">
                    <a16:creationId xmlns="" xmlns:a16="http://schemas.microsoft.com/office/drawing/2014/main" id="{F09EBB6E-D725-9948-A7CD-454E0B2D09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6"/>
                <a:ext cx="1198" cy="14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8" name="AutoShape 384">
                <a:extLst>
                  <a:ext uri="{FF2B5EF4-FFF2-40B4-BE49-F238E27FC236}">
                    <a16:creationId xmlns="" xmlns:a16="http://schemas.microsoft.com/office/drawing/2014/main" id="{02BBEBA8-A2A8-6940-9840-37361C65A6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6" y="2713"/>
                <a:ext cx="1070" cy="8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9" name="Oval 385">
                <a:extLst>
                  <a:ext uri="{FF2B5EF4-FFF2-40B4-BE49-F238E27FC236}">
                    <a16:creationId xmlns="" xmlns:a16="http://schemas.microsoft.com/office/drawing/2014/main" id="{6CD76452-9A37-284A-AC19-94EAEBD638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6" y="2384"/>
                <a:ext cx="161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90" name="Oval 386">
                <a:extLst>
                  <a:ext uri="{FF2B5EF4-FFF2-40B4-BE49-F238E27FC236}">
                    <a16:creationId xmlns="" xmlns:a16="http://schemas.microsoft.com/office/drawing/2014/main" id="{1E726A08-C3CF-E243-B6EC-2B48F6CD7C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6" y="2384"/>
                <a:ext cx="161" cy="1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91" name="Oval 387">
                <a:extLst>
                  <a:ext uri="{FF2B5EF4-FFF2-40B4-BE49-F238E27FC236}">
                    <a16:creationId xmlns="" xmlns:a16="http://schemas.microsoft.com/office/drawing/2014/main" id="{EA8C927A-FBE1-A045-983E-D27E291B72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1" y="2379"/>
                <a:ext cx="161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92" name="Rectangle 388">
                <a:extLst>
                  <a:ext uri="{FF2B5EF4-FFF2-40B4-BE49-F238E27FC236}">
                    <a16:creationId xmlns="" xmlns:a16="http://schemas.microsoft.com/office/drawing/2014/main" id="{C8D6AC43-68AF-D54D-86AA-6781530920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3" y="1837"/>
                <a:ext cx="85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40" name="Group 320">
              <a:extLst>
                <a:ext uri="{FF2B5EF4-FFF2-40B4-BE49-F238E27FC236}">
                  <a16:creationId xmlns="" xmlns:a16="http://schemas.microsoft.com/office/drawing/2014/main" id="{BCA856A3-13D3-2047-A080-FFDA86B41E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05" y="1159"/>
              <a:ext cx="301" cy="451"/>
              <a:chOff x="4140" y="429"/>
              <a:chExt cx="1425" cy="2396"/>
            </a:xfrm>
          </p:grpSpPr>
          <p:sp>
            <p:nvSpPr>
              <p:cNvPr id="337" name="Freeform 321">
                <a:extLst>
                  <a:ext uri="{FF2B5EF4-FFF2-40B4-BE49-F238E27FC236}">
                    <a16:creationId xmlns="" xmlns:a16="http://schemas.microsoft.com/office/drawing/2014/main" id="{E9C36205-9E0D-2941-8A7D-957488780F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8" name="Rectangle 322">
                <a:extLst>
                  <a:ext uri="{FF2B5EF4-FFF2-40B4-BE49-F238E27FC236}">
                    <a16:creationId xmlns="" xmlns:a16="http://schemas.microsoft.com/office/drawing/2014/main" id="{DC6B3BB4-B3F9-6649-8059-F6509EF98F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6" y="429"/>
                <a:ext cx="1046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9" name="Freeform 323">
                <a:extLst>
                  <a:ext uri="{FF2B5EF4-FFF2-40B4-BE49-F238E27FC236}">
                    <a16:creationId xmlns="" xmlns:a16="http://schemas.microsoft.com/office/drawing/2014/main" id="{95CD3C72-5158-C545-A42A-E0769B6870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40" name="Freeform 324">
                <a:extLst>
                  <a:ext uri="{FF2B5EF4-FFF2-40B4-BE49-F238E27FC236}">
                    <a16:creationId xmlns="" xmlns:a16="http://schemas.microsoft.com/office/drawing/2014/main" id="{1090F3E0-60AF-444E-8E42-17F66B71A6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41" name="Rectangle 325">
                <a:extLst>
                  <a:ext uri="{FF2B5EF4-FFF2-40B4-BE49-F238E27FC236}">
                    <a16:creationId xmlns="" xmlns:a16="http://schemas.microsoft.com/office/drawing/2014/main" id="{3E522ADC-77DE-624F-87AA-FAECC92070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1" y="695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342" name="Group 326">
                <a:extLst>
                  <a:ext uri="{FF2B5EF4-FFF2-40B4-BE49-F238E27FC236}">
                    <a16:creationId xmlns="" xmlns:a16="http://schemas.microsoft.com/office/drawing/2014/main" id="{9A881071-53C4-854C-B41F-14CD734AB8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67" name="AutoShape 327">
                  <a:extLst>
                    <a:ext uri="{FF2B5EF4-FFF2-40B4-BE49-F238E27FC236}">
                      <a16:creationId xmlns="" xmlns:a16="http://schemas.microsoft.com/office/drawing/2014/main" id="{5EC42EDF-C001-704E-BAAE-2375ABBC88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1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68" name="AutoShape 328">
                  <a:extLst>
                    <a:ext uri="{FF2B5EF4-FFF2-40B4-BE49-F238E27FC236}">
                      <a16:creationId xmlns="" xmlns:a16="http://schemas.microsoft.com/office/drawing/2014/main" id="{D887905D-58B1-9A4E-A16A-32F0BF16C0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4" y="2583"/>
                  <a:ext cx="685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343" name="Rectangle 329">
                <a:extLst>
                  <a:ext uri="{FF2B5EF4-FFF2-40B4-BE49-F238E27FC236}">
                    <a16:creationId xmlns="" xmlns:a16="http://schemas.microsoft.com/office/drawing/2014/main" id="{36A11B0A-F86E-BE46-B4B2-5F605E896F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5" y="1019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344" name="Group 330">
                <a:extLst>
                  <a:ext uri="{FF2B5EF4-FFF2-40B4-BE49-F238E27FC236}">
                    <a16:creationId xmlns="" xmlns:a16="http://schemas.microsoft.com/office/drawing/2014/main" id="{0D898D3E-53D5-FA42-B3ED-1A902F5545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65" name="AutoShape 331">
                  <a:extLst>
                    <a:ext uri="{FF2B5EF4-FFF2-40B4-BE49-F238E27FC236}">
                      <a16:creationId xmlns="" xmlns:a16="http://schemas.microsoft.com/office/drawing/2014/main" id="{140CF4C1-2936-734F-BC64-690AD15BC6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7" cy="14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66" name="AutoShape 332">
                  <a:extLst>
                    <a:ext uri="{FF2B5EF4-FFF2-40B4-BE49-F238E27FC236}">
                      <a16:creationId xmlns="" xmlns:a16="http://schemas.microsoft.com/office/drawing/2014/main" id="{25379ADE-E4A2-3644-A2E3-CEB92CF3E1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91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345" name="Rectangle 333">
                <a:extLst>
                  <a:ext uri="{FF2B5EF4-FFF2-40B4-BE49-F238E27FC236}">
                    <a16:creationId xmlns="" xmlns:a16="http://schemas.microsoft.com/office/drawing/2014/main" id="{58B982F1-2C06-C64E-8596-9111059744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6" y="1359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46" name="Rectangle 334">
                <a:extLst>
                  <a:ext uri="{FF2B5EF4-FFF2-40B4-BE49-F238E27FC236}">
                    <a16:creationId xmlns="" xmlns:a16="http://schemas.microsoft.com/office/drawing/2014/main" id="{EC5379D6-711E-1046-B80F-16F89DE4F0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6"/>
                <a:ext cx="592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347" name="Group 335">
                <a:extLst>
                  <a:ext uri="{FF2B5EF4-FFF2-40B4-BE49-F238E27FC236}">
                    <a16:creationId xmlns="" xmlns:a16="http://schemas.microsoft.com/office/drawing/2014/main" id="{62B6A9C1-9ECF-E740-8210-537B54075D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63" name="AutoShape 336">
                  <a:extLst>
                    <a:ext uri="{FF2B5EF4-FFF2-40B4-BE49-F238E27FC236}">
                      <a16:creationId xmlns="" xmlns:a16="http://schemas.microsoft.com/office/drawing/2014/main" id="{9D8FBAA6-1137-6844-B6C0-8AE8A997B6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70"/>
                  <a:ext cx="725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64" name="AutoShape 337">
                  <a:extLst>
                    <a:ext uri="{FF2B5EF4-FFF2-40B4-BE49-F238E27FC236}">
                      <a16:creationId xmlns="" xmlns:a16="http://schemas.microsoft.com/office/drawing/2014/main" id="{69F4B76F-7829-E94B-BEA3-FD8D128BDF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4" y="2585"/>
                  <a:ext cx="690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348" name="Freeform 338">
                <a:extLst>
                  <a:ext uri="{FF2B5EF4-FFF2-40B4-BE49-F238E27FC236}">
                    <a16:creationId xmlns="" xmlns:a16="http://schemas.microsoft.com/office/drawing/2014/main" id="{22A5C20A-B311-014E-A689-CAD61456A3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349" name="Group 339">
                <a:extLst>
                  <a:ext uri="{FF2B5EF4-FFF2-40B4-BE49-F238E27FC236}">
                    <a16:creationId xmlns="" xmlns:a16="http://schemas.microsoft.com/office/drawing/2014/main" id="{925CE1AB-BA57-3848-BF71-4F28A97B45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61" name="AutoShape 340">
                  <a:extLst>
                    <a:ext uri="{FF2B5EF4-FFF2-40B4-BE49-F238E27FC236}">
                      <a16:creationId xmlns="" xmlns:a16="http://schemas.microsoft.com/office/drawing/2014/main" id="{B07E1427-3B3F-6340-A5C6-DEFB2FDEA8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9" y="2568"/>
                  <a:ext cx="702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62" name="AutoShape 341">
                  <a:extLst>
                    <a:ext uri="{FF2B5EF4-FFF2-40B4-BE49-F238E27FC236}">
                      <a16:creationId xmlns="" xmlns:a16="http://schemas.microsoft.com/office/drawing/2014/main" id="{E9341EDB-352E-324A-895B-0C91268DFA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4" y="2584"/>
                  <a:ext cx="672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350" name="Rectangle 342">
                <a:extLst>
                  <a:ext uri="{FF2B5EF4-FFF2-40B4-BE49-F238E27FC236}">
                    <a16:creationId xmlns="" xmlns:a16="http://schemas.microsoft.com/office/drawing/2014/main" id="{11D2D091-BAD4-0641-8566-710F8617E3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8" y="429"/>
                <a:ext cx="71" cy="2290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1" name="Freeform 343">
                <a:extLst>
                  <a:ext uri="{FF2B5EF4-FFF2-40B4-BE49-F238E27FC236}">
                    <a16:creationId xmlns="" xmlns:a16="http://schemas.microsoft.com/office/drawing/2014/main" id="{3E9A5AE3-2D61-1346-98F1-082A92E964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2" name="Freeform 344">
                <a:extLst>
                  <a:ext uri="{FF2B5EF4-FFF2-40B4-BE49-F238E27FC236}">
                    <a16:creationId xmlns="" xmlns:a16="http://schemas.microsoft.com/office/drawing/2014/main" id="{C88A9B02-44A8-734D-A285-32FD607BA8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3" name="Oval 345">
                <a:extLst>
                  <a:ext uri="{FF2B5EF4-FFF2-40B4-BE49-F238E27FC236}">
                    <a16:creationId xmlns="" xmlns:a16="http://schemas.microsoft.com/office/drawing/2014/main" id="{F7E578EC-80CB-5240-8CD1-30DCB3549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8" y="2612"/>
                <a:ext cx="47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4" name="Freeform 346">
                <a:extLst>
                  <a:ext uri="{FF2B5EF4-FFF2-40B4-BE49-F238E27FC236}">
                    <a16:creationId xmlns="" xmlns:a16="http://schemas.microsoft.com/office/drawing/2014/main" id="{01251E70-248C-C54E-995F-050E4B38D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5" name="AutoShape 347">
                <a:extLst>
                  <a:ext uri="{FF2B5EF4-FFF2-40B4-BE49-F238E27FC236}">
                    <a16:creationId xmlns="" xmlns:a16="http://schemas.microsoft.com/office/drawing/2014/main" id="{8EDCF461-339C-BE45-B223-F7FF2FF530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6"/>
                <a:ext cx="1198" cy="14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6" name="AutoShape 348">
                <a:extLst>
                  <a:ext uri="{FF2B5EF4-FFF2-40B4-BE49-F238E27FC236}">
                    <a16:creationId xmlns="" xmlns:a16="http://schemas.microsoft.com/office/drawing/2014/main" id="{41BCC026-3C31-E047-BE6D-95F125EFBE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6" y="2713"/>
                <a:ext cx="1070" cy="8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7" name="Oval 349">
                <a:extLst>
                  <a:ext uri="{FF2B5EF4-FFF2-40B4-BE49-F238E27FC236}">
                    <a16:creationId xmlns="" xmlns:a16="http://schemas.microsoft.com/office/drawing/2014/main" id="{BDE395A6-533C-B447-98EC-373FD11B49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6" y="2384"/>
                <a:ext cx="161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8" name="Oval 350">
                <a:extLst>
                  <a:ext uri="{FF2B5EF4-FFF2-40B4-BE49-F238E27FC236}">
                    <a16:creationId xmlns="" xmlns:a16="http://schemas.microsoft.com/office/drawing/2014/main" id="{B4DADC3A-2C8C-F346-B8B8-136C0D22C4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6" y="2384"/>
                <a:ext cx="161" cy="1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59" name="Oval 351">
                <a:extLst>
                  <a:ext uri="{FF2B5EF4-FFF2-40B4-BE49-F238E27FC236}">
                    <a16:creationId xmlns="" xmlns:a16="http://schemas.microsoft.com/office/drawing/2014/main" id="{38987EEB-88F2-1244-9E1C-2C362707F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1" y="2379"/>
                <a:ext cx="161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60" name="Rectangle 352">
                <a:extLst>
                  <a:ext uri="{FF2B5EF4-FFF2-40B4-BE49-F238E27FC236}">
                    <a16:creationId xmlns="" xmlns:a16="http://schemas.microsoft.com/office/drawing/2014/main" id="{AAD9CA5F-C3CC-4E40-B45E-D06325400A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3" y="1837"/>
                <a:ext cx="85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41" name="Line 9">
              <a:extLst>
                <a:ext uri="{FF2B5EF4-FFF2-40B4-BE49-F238E27FC236}">
                  <a16:creationId xmlns="" xmlns:a16="http://schemas.microsoft.com/office/drawing/2014/main" id="{9E3D4712-7ACE-524B-B065-8A439F0D26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4" y="1642"/>
              <a:ext cx="708" cy="498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42" name="Group 19">
              <a:extLst>
                <a:ext uri="{FF2B5EF4-FFF2-40B4-BE49-F238E27FC236}">
                  <a16:creationId xmlns="" xmlns:a16="http://schemas.microsoft.com/office/drawing/2014/main" id="{B7732DA7-70D9-1240-BF36-777385ECC6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6" y="1881"/>
              <a:ext cx="510" cy="661"/>
              <a:chOff x="4296" y="2627"/>
              <a:chExt cx="510" cy="661"/>
            </a:xfrm>
          </p:grpSpPr>
          <p:sp>
            <p:nvSpPr>
              <p:cNvPr id="322" name="Rectangle 20">
                <a:extLst>
                  <a:ext uri="{FF2B5EF4-FFF2-40B4-BE49-F238E27FC236}">
                    <a16:creationId xmlns="" xmlns:a16="http://schemas.microsoft.com/office/drawing/2014/main" id="{7EF39355-B61B-E84C-B3EA-87B8386C9C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6" y="2652"/>
                <a:ext cx="510" cy="636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3" name="Text Box 21">
                <a:extLst>
                  <a:ext uri="{FF2B5EF4-FFF2-40B4-BE49-F238E27FC236}">
                    <a16:creationId xmlns="" xmlns:a16="http://schemas.microsoft.com/office/drawing/2014/main" id="{26712A7D-44B8-304E-A5C8-D984194E694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98" y="2627"/>
                <a:ext cx="485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mail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server</a:t>
                </a: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4" name="Rectangle 22">
                <a:extLst>
                  <a:ext uri="{FF2B5EF4-FFF2-40B4-BE49-F238E27FC236}">
                    <a16:creationId xmlns="" xmlns:a16="http://schemas.microsoft.com/office/drawing/2014/main" id="{7D10463C-95E2-7A40-B36D-B52E7D083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3006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5" name="Line 23">
                <a:extLst>
                  <a:ext uri="{FF2B5EF4-FFF2-40B4-BE49-F238E27FC236}">
                    <a16:creationId xmlns="" xmlns:a16="http://schemas.microsoft.com/office/drawing/2014/main" id="{68F9A836-2CFD-7B42-A92E-BE9292B82A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9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6" name="Line 24">
                <a:extLst>
                  <a:ext uri="{FF2B5EF4-FFF2-40B4-BE49-F238E27FC236}">
                    <a16:creationId xmlns="" xmlns:a16="http://schemas.microsoft.com/office/drawing/2014/main" id="{1779996E-0F2D-8442-BDA2-3F87ED9983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8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7" name="Line 25">
                <a:extLst>
                  <a:ext uri="{FF2B5EF4-FFF2-40B4-BE49-F238E27FC236}">
                    <a16:creationId xmlns="" xmlns:a16="http://schemas.microsoft.com/office/drawing/2014/main" id="{40E69C7B-2F1A-5E44-95A1-0FA6ED8558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3" y="3035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8" name="Line 26">
                <a:extLst>
                  <a:ext uri="{FF2B5EF4-FFF2-40B4-BE49-F238E27FC236}">
                    <a16:creationId xmlns="" xmlns:a16="http://schemas.microsoft.com/office/drawing/2014/main" id="{CFC35C20-DD29-644F-933D-922B8557DB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90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9" name="Line 27">
                <a:extLst>
                  <a:ext uri="{FF2B5EF4-FFF2-40B4-BE49-F238E27FC236}">
                    <a16:creationId xmlns="" xmlns:a16="http://schemas.microsoft.com/office/drawing/2014/main" id="{43DE343D-639B-8043-A638-7551BBFABD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0" name="Line 28">
                <a:extLst>
                  <a:ext uri="{FF2B5EF4-FFF2-40B4-BE49-F238E27FC236}">
                    <a16:creationId xmlns="" xmlns:a16="http://schemas.microsoft.com/office/drawing/2014/main" id="{73CAB6AE-7763-9144-9C11-A01FC53341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7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1" name="Line 29">
                <a:extLst>
                  <a:ext uri="{FF2B5EF4-FFF2-40B4-BE49-F238E27FC236}">
                    <a16:creationId xmlns="" xmlns:a16="http://schemas.microsoft.com/office/drawing/2014/main" id="{04D1B335-C850-7F4C-B4D0-A23B2568D0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22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2" name="Rectangle 30">
                <a:extLst>
                  <a:ext uri="{FF2B5EF4-FFF2-40B4-BE49-F238E27FC236}">
                    <a16:creationId xmlns="" xmlns:a16="http://schemas.microsoft.com/office/drawing/2014/main" id="{D75BC7AF-5CB3-C249-8C45-6520E20D06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8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3" name="Rectangle 31">
                <a:extLst>
                  <a:ext uri="{FF2B5EF4-FFF2-40B4-BE49-F238E27FC236}">
                    <a16:creationId xmlns="" xmlns:a16="http://schemas.microsoft.com/office/drawing/2014/main" id="{74DAAAB9-27DF-DA4B-872B-8B29FE6DD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4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4" name="Rectangle 32">
                <a:extLst>
                  <a:ext uri="{FF2B5EF4-FFF2-40B4-BE49-F238E27FC236}">
                    <a16:creationId xmlns="" xmlns:a16="http://schemas.microsoft.com/office/drawing/2014/main" id="{5F99C941-D513-9148-ABE9-3B9B588B2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0" y="3172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5" name="Rectangle 33">
                <a:extLst>
                  <a:ext uri="{FF2B5EF4-FFF2-40B4-BE49-F238E27FC236}">
                    <a16:creationId xmlns="" xmlns:a16="http://schemas.microsoft.com/office/drawing/2014/main" id="{3651F20B-728B-344C-B4AD-749B1DEACD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7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6" name="Rectangle 34">
                <a:extLst>
                  <a:ext uri="{FF2B5EF4-FFF2-40B4-BE49-F238E27FC236}">
                    <a16:creationId xmlns="" xmlns:a16="http://schemas.microsoft.com/office/drawing/2014/main" id="{7164AE9B-5D5E-3949-A3F4-DED08F720F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3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43" name="Group 60">
              <a:extLst>
                <a:ext uri="{FF2B5EF4-FFF2-40B4-BE49-F238E27FC236}">
                  <a16:creationId xmlns="" xmlns:a16="http://schemas.microsoft.com/office/drawing/2014/main" id="{5A333144-1730-0C4F-A832-56ED7E3B8D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06" y="2763"/>
              <a:ext cx="510" cy="661"/>
              <a:chOff x="4296" y="2627"/>
              <a:chExt cx="510" cy="661"/>
            </a:xfrm>
          </p:grpSpPr>
          <p:sp>
            <p:nvSpPr>
              <p:cNvPr id="307" name="Rectangle 61">
                <a:extLst>
                  <a:ext uri="{FF2B5EF4-FFF2-40B4-BE49-F238E27FC236}">
                    <a16:creationId xmlns="" xmlns:a16="http://schemas.microsoft.com/office/drawing/2014/main" id="{9395864E-A9B4-5342-82A1-DE3B8AFE92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6" y="2652"/>
                <a:ext cx="510" cy="636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8" name="Text Box 62">
                <a:extLst>
                  <a:ext uri="{FF2B5EF4-FFF2-40B4-BE49-F238E27FC236}">
                    <a16:creationId xmlns="" xmlns:a16="http://schemas.microsoft.com/office/drawing/2014/main" id="{5AACD721-3312-0F4C-BAF3-B6F1B5616C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98" y="2627"/>
                <a:ext cx="485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mail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server</a:t>
                </a: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9" name="Rectangle 63">
                <a:extLst>
                  <a:ext uri="{FF2B5EF4-FFF2-40B4-BE49-F238E27FC236}">
                    <a16:creationId xmlns="" xmlns:a16="http://schemas.microsoft.com/office/drawing/2014/main" id="{93B2530E-F2E5-1041-B7D2-9465CE4EAD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3006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0" name="Line 64">
                <a:extLst>
                  <a:ext uri="{FF2B5EF4-FFF2-40B4-BE49-F238E27FC236}">
                    <a16:creationId xmlns="" xmlns:a16="http://schemas.microsoft.com/office/drawing/2014/main" id="{894E865A-3431-FD4B-96A5-C97DAAC7A6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9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1" name="Line 65">
                <a:extLst>
                  <a:ext uri="{FF2B5EF4-FFF2-40B4-BE49-F238E27FC236}">
                    <a16:creationId xmlns="" xmlns:a16="http://schemas.microsoft.com/office/drawing/2014/main" id="{3CA43AF7-D356-4142-A618-06DCB23282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8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2" name="Line 66">
                <a:extLst>
                  <a:ext uri="{FF2B5EF4-FFF2-40B4-BE49-F238E27FC236}">
                    <a16:creationId xmlns="" xmlns:a16="http://schemas.microsoft.com/office/drawing/2014/main" id="{4F8E4FC5-0A2A-4849-97E6-425A5D2E69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3" y="3035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3" name="Line 67">
                <a:extLst>
                  <a:ext uri="{FF2B5EF4-FFF2-40B4-BE49-F238E27FC236}">
                    <a16:creationId xmlns="" xmlns:a16="http://schemas.microsoft.com/office/drawing/2014/main" id="{343125A4-6A3A-F943-89E3-12B16C09D2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90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4" name="Line 68">
                <a:extLst>
                  <a:ext uri="{FF2B5EF4-FFF2-40B4-BE49-F238E27FC236}">
                    <a16:creationId xmlns="" xmlns:a16="http://schemas.microsoft.com/office/drawing/2014/main" id="{D4CB6017-5831-FA48-815B-BE92970244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5" name="Line 69">
                <a:extLst>
                  <a:ext uri="{FF2B5EF4-FFF2-40B4-BE49-F238E27FC236}">
                    <a16:creationId xmlns="" xmlns:a16="http://schemas.microsoft.com/office/drawing/2014/main" id="{E4754EF7-D910-814B-8B41-2FD2BAA878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7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6" name="Line 70">
                <a:extLst>
                  <a:ext uri="{FF2B5EF4-FFF2-40B4-BE49-F238E27FC236}">
                    <a16:creationId xmlns="" xmlns:a16="http://schemas.microsoft.com/office/drawing/2014/main" id="{F137C288-EF55-D540-A997-85FA917D73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22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7" name="Rectangle 71">
                <a:extLst>
                  <a:ext uri="{FF2B5EF4-FFF2-40B4-BE49-F238E27FC236}">
                    <a16:creationId xmlns="" xmlns:a16="http://schemas.microsoft.com/office/drawing/2014/main" id="{F56FC77C-FB59-7F4E-B825-2A488EF8C8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8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8" name="Rectangle 72">
                <a:extLst>
                  <a:ext uri="{FF2B5EF4-FFF2-40B4-BE49-F238E27FC236}">
                    <a16:creationId xmlns="" xmlns:a16="http://schemas.microsoft.com/office/drawing/2014/main" id="{F41D8631-6A74-BA42-8A05-01D02E0EA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4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9" name="Rectangle 73">
                <a:extLst>
                  <a:ext uri="{FF2B5EF4-FFF2-40B4-BE49-F238E27FC236}">
                    <a16:creationId xmlns="" xmlns:a16="http://schemas.microsoft.com/office/drawing/2014/main" id="{C73BF6A9-3054-FB43-A0C0-EB576EBF1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0" y="3172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0" name="Rectangle 74">
                <a:extLst>
                  <a:ext uri="{FF2B5EF4-FFF2-40B4-BE49-F238E27FC236}">
                    <a16:creationId xmlns="" xmlns:a16="http://schemas.microsoft.com/office/drawing/2014/main" id="{944FDC84-5A12-CC42-9A23-A92DDF6AE0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7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1" name="Rectangle 75">
                <a:extLst>
                  <a:ext uri="{FF2B5EF4-FFF2-40B4-BE49-F238E27FC236}">
                    <a16:creationId xmlns="" xmlns:a16="http://schemas.microsoft.com/office/drawing/2014/main" id="{88D6DBF9-99B2-4544-BF6D-329E89DCB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3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44" name="Group 96">
              <a:extLst>
                <a:ext uri="{FF2B5EF4-FFF2-40B4-BE49-F238E27FC236}">
                  <a16:creationId xmlns="" xmlns:a16="http://schemas.microsoft.com/office/drawing/2014/main" id="{57000094-DC40-484B-A0CA-146FA733FE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06" y="1347"/>
              <a:ext cx="510" cy="661"/>
              <a:chOff x="4296" y="2627"/>
              <a:chExt cx="510" cy="661"/>
            </a:xfrm>
          </p:grpSpPr>
          <p:sp>
            <p:nvSpPr>
              <p:cNvPr id="292" name="Rectangle 97">
                <a:extLst>
                  <a:ext uri="{FF2B5EF4-FFF2-40B4-BE49-F238E27FC236}">
                    <a16:creationId xmlns="" xmlns:a16="http://schemas.microsoft.com/office/drawing/2014/main" id="{23688015-1451-B649-A136-19DFE598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6" y="2652"/>
                <a:ext cx="510" cy="636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3" name="Text Box 98">
                <a:extLst>
                  <a:ext uri="{FF2B5EF4-FFF2-40B4-BE49-F238E27FC236}">
                    <a16:creationId xmlns="" xmlns:a16="http://schemas.microsoft.com/office/drawing/2014/main" id="{8D2FAA41-802D-714B-9684-49001E0C16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98" y="2627"/>
                <a:ext cx="485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mail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server</a:t>
                </a:r>
                <a:endParaRPr kumimoji="0" lang="en-US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4" name="Rectangle 99">
                <a:extLst>
                  <a:ext uri="{FF2B5EF4-FFF2-40B4-BE49-F238E27FC236}">
                    <a16:creationId xmlns="" xmlns:a16="http://schemas.microsoft.com/office/drawing/2014/main" id="{A4CCD107-61E7-3242-85D1-3EAFC1B479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3006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5" name="Line 100">
                <a:extLst>
                  <a:ext uri="{FF2B5EF4-FFF2-40B4-BE49-F238E27FC236}">
                    <a16:creationId xmlns="" xmlns:a16="http://schemas.microsoft.com/office/drawing/2014/main" id="{2743033E-E6A8-F646-99FA-C57B67EFD0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9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6" name="Line 101">
                <a:extLst>
                  <a:ext uri="{FF2B5EF4-FFF2-40B4-BE49-F238E27FC236}">
                    <a16:creationId xmlns="" xmlns:a16="http://schemas.microsoft.com/office/drawing/2014/main" id="{2C5C87C8-3EB9-C345-8455-9601CC8BF2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8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7" name="Line 102">
                <a:extLst>
                  <a:ext uri="{FF2B5EF4-FFF2-40B4-BE49-F238E27FC236}">
                    <a16:creationId xmlns="" xmlns:a16="http://schemas.microsoft.com/office/drawing/2014/main" id="{61F561F5-A8AF-F046-8A1B-EB72756DC9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3" y="3035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8" name="Line 103">
                <a:extLst>
                  <a:ext uri="{FF2B5EF4-FFF2-40B4-BE49-F238E27FC236}">
                    <a16:creationId xmlns="" xmlns:a16="http://schemas.microsoft.com/office/drawing/2014/main" id="{189B5DCD-C8CD-4049-BF55-784B4932C7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90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9" name="Line 104">
                <a:extLst>
                  <a:ext uri="{FF2B5EF4-FFF2-40B4-BE49-F238E27FC236}">
                    <a16:creationId xmlns="" xmlns:a16="http://schemas.microsoft.com/office/drawing/2014/main" id="{51E021BF-BE11-C748-8956-6CE4588C2A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0" name="Line 105">
                <a:extLst>
                  <a:ext uri="{FF2B5EF4-FFF2-40B4-BE49-F238E27FC236}">
                    <a16:creationId xmlns="" xmlns:a16="http://schemas.microsoft.com/office/drawing/2014/main" id="{4B929A3B-B815-E441-922D-EA14E8C14C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7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1" name="Line 106">
                <a:extLst>
                  <a:ext uri="{FF2B5EF4-FFF2-40B4-BE49-F238E27FC236}">
                    <a16:creationId xmlns="" xmlns:a16="http://schemas.microsoft.com/office/drawing/2014/main" id="{5A282BD2-5338-3E4D-8636-9D489C73E7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22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2" name="Rectangle 107">
                <a:extLst>
                  <a:ext uri="{FF2B5EF4-FFF2-40B4-BE49-F238E27FC236}">
                    <a16:creationId xmlns="" xmlns:a16="http://schemas.microsoft.com/office/drawing/2014/main" id="{8E194D1F-5621-4E4F-9797-A2C32D6880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8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3" name="Rectangle 108">
                <a:extLst>
                  <a:ext uri="{FF2B5EF4-FFF2-40B4-BE49-F238E27FC236}">
                    <a16:creationId xmlns="" xmlns:a16="http://schemas.microsoft.com/office/drawing/2014/main" id="{AD50D80A-F8D2-514C-87E9-4ACA4207A6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4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4" name="Rectangle 109">
                <a:extLst>
                  <a:ext uri="{FF2B5EF4-FFF2-40B4-BE49-F238E27FC236}">
                    <a16:creationId xmlns="" xmlns:a16="http://schemas.microsoft.com/office/drawing/2014/main" id="{2275F6D3-E63F-C04C-A0DE-16B4A4842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0" y="3172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5" name="Rectangle 110">
                <a:extLst>
                  <a:ext uri="{FF2B5EF4-FFF2-40B4-BE49-F238E27FC236}">
                    <a16:creationId xmlns="" xmlns:a16="http://schemas.microsoft.com/office/drawing/2014/main" id="{48706195-34DD-A541-88E3-15F1D1F4A8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7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6" name="Rectangle 111">
                <a:extLst>
                  <a:ext uri="{FF2B5EF4-FFF2-40B4-BE49-F238E27FC236}">
                    <a16:creationId xmlns="" xmlns:a16="http://schemas.microsoft.com/office/drawing/2014/main" id="{3F644955-990A-3D46-8B8D-8C68D095DA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3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45" name="Line 117">
              <a:extLst>
                <a:ext uri="{FF2B5EF4-FFF2-40B4-BE49-F238E27FC236}">
                  <a16:creationId xmlns="" xmlns:a16="http://schemas.microsoft.com/office/drawing/2014/main" id="{14A97E77-F498-9E42-8702-8B7F5D1AC5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34" y="2350"/>
              <a:ext cx="708" cy="684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6" name="Line 118">
              <a:extLst>
                <a:ext uri="{FF2B5EF4-FFF2-40B4-BE49-F238E27FC236}">
                  <a16:creationId xmlns="" xmlns:a16="http://schemas.microsoft.com/office/drawing/2014/main" id="{32DA8ECF-6761-E64E-A313-7489BEF95F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66" y="2020"/>
              <a:ext cx="0" cy="78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47" name="Group 119">
              <a:extLst>
                <a:ext uri="{FF2B5EF4-FFF2-40B4-BE49-F238E27FC236}">
                  <a16:creationId xmlns="" xmlns:a16="http://schemas.microsoft.com/office/drawing/2014/main" id="{BA52A921-FC7C-6043-901B-3544177346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99" y="2535"/>
              <a:ext cx="641" cy="330"/>
              <a:chOff x="3749" y="2537"/>
              <a:chExt cx="641" cy="330"/>
            </a:xfrm>
          </p:grpSpPr>
          <p:sp>
            <p:nvSpPr>
              <p:cNvPr id="290" name="Rectangle 120">
                <a:extLst>
                  <a:ext uri="{FF2B5EF4-FFF2-40B4-BE49-F238E27FC236}">
                    <a16:creationId xmlns="" xmlns:a16="http://schemas.microsoft.com/office/drawing/2014/main" id="{0C8E9259-98F2-604F-A4C6-3A7F488FCC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8" y="2580"/>
                <a:ext cx="540" cy="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1" name="Text Box 121">
                <a:extLst>
                  <a:ext uri="{FF2B5EF4-FFF2-40B4-BE49-F238E27FC236}">
                    <a16:creationId xmlns="" xmlns:a16="http://schemas.microsoft.com/office/drawing/2014/main" id="{211C72D2-CB25-324F-AB81-6EE0282F0E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49" y="2537"/>
                <a:ext cx="641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SMTP</a:t>
                </a:r>
              </a:p>
            </p:txBody>
          </p:sp>
        </p:grpSp>
        <p:grpSp>
          <p:nvGrpSpPr>
            <p:cNvPr id="248" name="Group 122">
              <a:extLst>
                <a:ext uri="{FF2B5EF4-FFF2-40B4-BE49-F238E27FC236}">
                  <a16:creationId xmlns="" xmlns:a16="http://schemas.microsoft.com/office/drawing/2014/main" id="{0C8CF91C-30A4-724C-9B71-2A06A29487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5" y="1743"/>
              <a:ext cx="641" cy="330"/>
              <a:chOff x="3749" y="2537"/>
              <a:chExt cx="641" cy="330"/>
            </a:xfrm>
          </p:grpSpPr>
          <p:sp>
            <p:nvSpPr>
              <p:cNvPr id="288" name="Rectangle 123">
                <a:extLst>
                  <a:ext uri="{FF2B5EF4-FFF2-40B4-BE49-F238E27FC236}">
                    <a16:creationId xmlns="" xmlns:a16="http://schemas.microsoft.com/office/drawing/2014/main" id="{FCECD58F-F77F-CE4B-B35E-A96DEDC7E6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8" y="2580"/>
                <a:ext cx="540" cy="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89" name="Text Box 124">
                <a:extLst>
                  <a:ext uri="{FF2B5EF4-FFF2-40B4-BE49-F238E27FC236}">
                    <a16:creationId xmlns="" xmlns:a16="http://schemas.microsoft.com/office/drawing/2014/main" id="{AF84BA8D-FF6F-3247-901E-8E6B18720F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49" y="2537"/>
                <a:ext cx="641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SMTP</a:t>
                </a:r>
              </a:p>
            </p:txBody>
          </p:sp>
        </p:grpSp>
        <p:grpSp>
          <p:nvGrpSpPr>
            <p:cNvPr id="249" name="Group 125">
              <a:extLst>
                <a:ext uri="{FF2B5EF4-FFF2-40B4-BE49-F238E27FC236}">
                  <a16:creationId xmlns="" xmlns:a16="http://schemas.microsoft.com/office/drawing/2014/main" id="{58DC277B-7AA7-2E40-B727-BF4769AC13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62" y="2151"/>
              <a:ext cx="641" cy="330"/>
              <a:chOff x="3770" y="2495"/>
              <a:chExt cx="641" cy="330"/>
            </a:xfrm>
          </p:grpSpPr>
          <p:sp>
            <p:nvSpPr>
              <p:cNvPr id="286" name="Rectangle 126">
                <a:extLst>
                  <a:ext uri="{FF2B5EF4-FFF2-40B4-BE49-F238E27FC236}">
                    <a16:creationId xmlns="" xmlns:a16="http://schemas.microsoft.com/office/drawing/2014/main" id="{2816DCBF-A1AF-E048-B956-3F1809C0D7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8" y="2580"/>
                <a:ext cx="540" cy="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87" name="Text Box 127">
                <a:extLst>
                  <a:ext uri="{FF2B5EF4-FFF2-40B4-BE49-F238E27FC236}">
                    <a16:creationId xmlns="" xmlns:a16="http://schemas.microsoft.com/office/drawing/2014/main" id="{63B15CD0-9983-6A4B-9279-804A5439A9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70" y="2495"/>
                <a:ext cx="641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SMTP</a:t>
                </a:r>
              </a:p>
            </p:txBody>
          </p:sp>
        </p:grpSp>
        <p:grpSp>
          <p:nvGrpSpPr>
            <p:cNvPr id="250" name="Group 423">
              <a:extLst>
                <a:ext uri="{FF2B5EF4-FFF2-40B4-BE49-F238E27FC236}">
                  <a16:creationId xmlns="" xmlns:a16="http://schemas.microsoft.com/office/drawing/2014/main" id="{30BA0251-F53A-8C4F-97BA-8DC51407C8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79" y="886"/>
              <a:ext cx="583" cy="664"/>
              <a:chOff x="3566" y="550"/>
              <a:chExt cx="583" cy="664"/>
            </a:xfrm>
          </p:grpSpPr>
          <p:grpSp>
            <p:nvGrpSpPr>
              <p:cNvPr id="281" name="Group 353">
                <a:extLst>
                  <a:ext uri="{FF2B5EF4-FFF2-40B4-BE49-F238E27FC236}">
                    <a16:creationId xmlns="" xmlns:a16="http://schemas.microsoft.com/office/drawing/2014/main" id="{08E25960-F839-D945-AEB0-EBA43385ED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284" name="Picture 354" descr="desktop_computer_stylized_medium">
                  <a:extLst>
                    <a:ext uri="{FF2B5EF4-FFF2-40B4-BE49-F238E27FC236}">
                      <a16:creationId xmlns="" xmlns:a16="http://schemas.microsoft.com/office/drawing/2014/main" id="{A8E24158-A20D-2643-9568-7E2B6A9A8F7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85" name="Freeform 355">
                  <a:extLst>
                    <a:ext uri="{FF2B5EF4-FFF2-40B4-BE49-F238E27FC236}">
                      <a16:creationId xmlns="" xmlns:a16="http://schemas.microsoft.com/office/drawing/2014/main" id="{7C66E8C3-2156-B443-A62B-AB5FE62DD4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282" name="Rectangle 115">
                <a:extLst>
                  <a:ext uri="{FF2B5EF4-FFF2-40B4-BE49-F238E27FC236}">
                    <a16:creationId xmlns="" xmlns:a16="http://schemas.microsoft.com/office/drawing/2014/main" id="{A8808CF7-A20F-6048-A5C3-5948802EC1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83" name="Text Box 116">
                <a:extLst>
                  <a:ext uri="{FF2B5EF4-FFF2-40B4-BE49-F238E27FC236}">
                    <a16:creationId xmlns="" xmlns:a16="http://schemas.microsoft.com/office/drawing/2014/main" id="{3615B133-7ADF-B149-A5EF-D48A09950BE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550"/>
                <a:ext cx="45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user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agent</a:t>
                </a: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51" name="Group 424">
              <a:extLst>
                <a:ext uri="{FF2B5EF4-FFF2-40B4-BE49-F238E27FC236}">
                  <a16:creationId xmlns="" xmlns:a16="http://schemas.microsoft.com/office/drawing/2014/main" id="{45EE4567-07D2-9B44-B152-A79DBA1430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2" y="1400"/>
              <a:ext cx="583" cy="664"/>
              <a:chOff x="3566" y="550"/>
              <a:chExt cx="583" cy="664"/>
            </a:xfrm>
          </p:grpSpPr>
          <p:grpSp>
            <p:nvGrpSpPr>
              <p:cNvPr id="276" name="Group 425">
                <a:extLst>
                  <a:ext uri="{FF2B5EF4-FFF2-40B4-BE49-F238E27FC236}">
                    <a16:creationId xmlns="" xmlns:a16="http://schemas.microsoft.com/office/drawing/2014/main" id="{E722A2E6-A5F4-6C41-B802-1B3176A542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279" name="Picture 426" descr="desktop_computer_stylized_medium">
                  <a:extLst>
                    <a:ext uri="{FF2B5EF4-FFF2-40B4-BE49-F238E27FC236}">
                      <a16:creationId xmlns="" xmlns:a16="http://schemas.microsoft.com/office/drawing/2014/main" id="{8B6EAA10-F9D8-724F-94C8-D4E4B57A04F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80" name="Freeform 427">
                  <a:extLst>
                    <a:ext uri="{FF2B5EF4-FFF2-40B4-BE49-F238E27FC236}">
                      <a16:creationId xmlns="" xmlns:a16="http://schemas.microsoft.com/office/drawing/2014/main" id="{1E93A55D-6DF6-C544-9512-0E02D9C496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277" name="Rectangle 115">
                <a:extLst>
                  <a:ext uri="{FF2B5EF4-FFF2-40B4-BE49-F238E27FC236}">
                    <a16:creationId xmlns="" xmlns:a16="http://schemas.microsoft.com/office/drawing/2014/main" id="{1B535841-0794-1B43-AB50-A8A2B89E46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78" name="Text Box 116">
                <a:extLst>
                  <a:ext uri="{FF2B5EF4-FFF2-40B4-BE49-F238E27FC236}">
                    <a16:creationId xmlns="" xmlns:a16="http://schemas.microsoft.com/office/drawing/2014/main" id="{08BD580D-BB58-674F-BF51-73AD02F8ED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550"/>
                <a:ext cx="45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user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agent</a:t>
                </a: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52" name="Group 430">
              <a:extLst>
                <a:ext uri="{FF2B5EF4-FFF2-40B4-BE49-F238E27FC236}">
                  <a16:creationId xmlns="" xmlns:a16="http://schemas.microsoft.com/office/drawing/2014/main" id="{34A2D0BA-C196-4942-B7CA-678581CB51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74" y="1880"/>
              <a:ext cx="583" cy="664"/>
              <a:chOff x="3566" y="550"/>
              <a:chExt cx="583" cy="664"/>
            </a:xfrm>
          </p:grpSpPr>
          <p:grpSp>
            <p:nvGrpSpPr>
              <p:cNvPr id="271" name="Group 431">
                <a:extLst>
                  <a:ext uri="{FF2B5EF4-FFF2-40B4-BE49-F238E27FC236}">
                    <a16:creationId xmlns="" xmlns:a16="http://schemas.microsoft.com/office/drawing/2014/main" id="{BE03D0A5-F5D7-9948-B7EA-FA5E6ADA2BB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274" name="Picture 432" descr="desktop_computer_stylized_medium">
                  <a:extLst>
                    <a:ext uri="{FF2B5EF4-FFF2-40B4-BE49-F238E27FC236}">
                      <a16:creationId xmlns="" xmlns:a16="http://schemas.microsoft.com/office/drawing/2014/main" id="{CE464295-B889-1B47-A8D7-3556B2AAAD0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75" name="Freeform 433">
                  <a:extLst>
                    <a:ext uri="{FF2B5EF4-FFF2-40B4-BE49-F238E27FC236}">
                      <a16:creationId xmlns="" xmlns:a16="http://schemas.microsoft.com/office/drawing/2014/main" id="{C77332B6-93C9-A042-A591-13DCD23AA5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272" name="Rectangle 115">
                <a:extLst>
                  <a:ext uri="{FF2B5EF4-FFF2-40B4-BE49-F238E27FC236}">
                    <a16:creationId xmlns="" xmlns:a16="http://schemas.microsoft.com/office/drawing/2014/main" id="{F6E9263B-5B99-914A-B779-F129D9C756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73" name="Text Box 116">
                <a:extLst>
                  <a:ext uri="{FF2B5EF4-FFF2-40B4-BE49-F238E27FC236}">
                    <a16:creationId xmlns="" xmlns:a16="http://schemas.microsoft.com/office/drawing/2014/main" id="{E6ADB34B-0590-DF41-A12D-070F82E8AE8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550"/>
                <a:ext cx="45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user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agent</a:t>
                </a: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53" name="Group 436">
              <a:extLst>
                <a:ext uri="{FF2B5EF4-FFF2-40B4-BE49-F238E27FC236}">
                  <a16:creationId xmlns="" xmlns:a16="http://schemas.microsoft.com/office/drawing/2014/main" id="{1E0B8E86-E363-7347-AAB0-795D10C2D2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91" y="2540"/>
              <a:ext cx="583" cy="664"/>
              <a:chOff x="3566" y="550"/>
              <a:chExt cx="583" cy="664"/>
            </a:xfrm>
          </p:grpSpPr>
          <p:grpSp>
            <p:nvGrpSpPr>
              <p:cNvPr id="266" name="Group 437">
                <a:extLst>
                  <a:ext uri="{FF2B5EF4-FFF2-40B4-BE49-F238E27FC236}">
                    <a16:creationId xmlns="" xmlns:a16="http://schemas.microsoft.com/office/drawing/2014/main" id="{AC5F831C-0C35-C549-B51D-4296B8B8B9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269" name="Picture 438" descr="desktop_computer_stylized_medium">
                  <a:extLst>
                    <a:ext uri="{FF2B5EF4-FFF2-40B4-BE49-F238E27FC236}">
                      <a16:creationId xmlns="" xmlns:a16="http://schemas.microsoft.com/office/drawing/2014/main" id="{AD14A203-3912-324B-BE4F-9D6A4285CEC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70" name="Freeform 439">
                  <a:extLst>
                    <a:ext uri="{FF2B5EF4-FFF2-40B4-BE49-F238E27FC236}">
                      <a16:creationId xmlns="" xmlns:a16="http://schemas.microsoft.com/office/drawing/2014/main" id="{9E88436B-4E0D-D149-A214-D937D45DEA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267" name="Rectangle 115">
                <a:extLst>
                  <a:ext uri="{FF2B5EF4-FFF2-40B4-BE49-F238E27FC236}">
                    <a16:creationId xmlns="" xmlns:a16="http://schemas.microsoft.com/office/drawing/2014/main" id="{0DEA31A9-2C76-564E-B16F-DBD697177E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68" name="Text Box 116">
                <a:extLst>
                  <a:ext uri="{FF2B5EF4-FFF2-40B4-BE49-F238E27FC236}">
                    <a16:creationId xmlns="" xmlns:a16="http://schemas.microsoft.com/office/drawing/2014/main" id="{7655A215-ADF5-8C47-8D04-DDBF56AFD7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550"/>
                <a:ext cx="45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user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agent</a:t>
                </a: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54" name="Group 442">
              <a:extLst>
                <a:ext uri="{FF2B5EF4-FFF2-40B4-BE49-F238E27FC236}">
                  <a16:creationId xmlns="" xmlns:a16="http://schemas.microsoft.com/office/drawing/2014/main" id="{30600299-25CF-4A4E-8A3B-15590AC954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6" y="3446"/>
              <a:ext cx="583" cy="664"/>
              <a:chOff x="3566" y="550"/>
              <a:chExt cx="583" cy="664"/>
            </a:xfrm>
          </p:grpSpPr>
          <p:grpSp>
            <p:nvGrpSpPr>
              <p:cNvPr id="261" name="Group 443">
                <a:extLst>
                  <a:ext uri="{FF2B5EF4-FFF2-40B4-BE49-F238E27FC236}">
                    <a16:creationId xmlns="" xmlns:a16="http://schemas.microsoft.com/office/drawing/2014/main" id="{116521D6-39B6-ED4D-BF9D-4EDC84BB43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264" name="Picture 444" descr="desktop_computer_stylized_medium">
                  <a:extLst>
                    <a:ext uri="{FF2B5EF4-FFF2-40B4-BE49-F238E27FC236}">
                      <a16:creationId xmlns="" xmlns:a16="http://schemas.microsoft.com/office/drawing/2014/main" id="{B764D5A2-AAF9-6F4A-AD12-7AF1E69A92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65" name="Freeform 445">
                  <a:extLst>
                    <a:ext uri="{FF2B5EF4-FFF2-40B4-BE49-F238E27FC236}">
                      <a16:creationId xmlns="" xmlns:a16="http://schemas.microsoft.com/office/drawing/2014/main" id="{1CF12910-951A-5444-81F3-DDC16C9510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262" name="Rectangle 115">
                <a:extLst>
                  <a:ext uri="{FF2B5EF4-FFF2-40B4-BE49-F238E27FC236}">
                    <a16:creationId xmlns="" xmlns:a16="http://schemas.microsoft.com/office/drawing/2014/main" id="{E6B060FF-D007-3348-A6C9-A56534FB0E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63" name="Text Box 116">
                <a:extLst>
                  <a:ext uri="{FF2B5EF4-FFF2-40B4-BE49-F238E27FC236}">
                    <a16:creationId xmlns="" xmlns:a16="http://schemas.microsoft.com/office/drawing/2014/main" id="{D67C13D0-AC42-8E4B-9B42-5CEAC130287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550"/>
                <a:ext cx="45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user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agent</a:t>
                </a: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55" name="Group 448">
              <a:extLst>
                <a:ext uri="{FF2B5EF4-FFF2-40B4-BE49-F238E27FC236}">
                  <a16:creationId xmlns="" xmlns:a16="http://schemas.microsoft.com/office/drawing/2014/main" id="{8E0DD129-7A33-3E4A-8455-FC51B1CF67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05" y="3056"/>
              <a:ext cx="583" cy="664"/>
              <a:chOff x="3566" y="550"/>
              <a:chExt cx="583" cy="664"/>
            </a:xfrm>
          </p:grpSpPr>
          <p:grpSp>
            <p:nvGrpSpPr>
              <p:cNvPr id="256" name="Group 449">
                <a:extLst>
                  <a:ext uri="{FF2B5EF4-FFF2-40B4-BE49-F238E27FC236}">
                    <a16:creationId xmlns="" xmlns:a16="http://schemas.microsoft.com/office/drawing/2014/main" id="{90AB032A-A3B7-3748-9489-8C4F915581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259" name="Picture 450" descr="desktop_computer_stylized_medium">
                  <a:extLst>
                    <a:ext uri="{FF2B5EF4-FFF2-40B4-BE49-F238E27FC236}">
                      <a16:creationId xmlns="" xmlns:a16="http://schemas.microsoft.com/office/drawing/2014/main" id="{DE476DC9-0E4F-314D-82DF-D6027FE6D1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60" name="Freeform 451">
                  <a:extLst>
                    <a:ext uri="{FF2B5EF4-FFF2-40B4-BE49-F238E27FC236}">
                      <a16:creationId xmlns="" xmlns:a16="http://schemas.microsoft.com/office/drawing/2014/main" id="{234ABE2F-A8B4-8542-94E8-78DDE67E3E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257" name="Rectangle 115">
                <a:extLst>
                  <a:ext uri="{FF2B5EF4-FFF2-40B4-BE49-F238E27FC236}">
                    <a16:creationId xmlns="" xmlns:a16="http://schemas.microsoft.com/office/drawing/2014/main" id="{B0E02959-4482-944E-9351-976262974C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58" name="Text Box 116">
                <a:extLst>
                  <a:ext uri="{FF2B5EF4-FFF2-40B4-BE49-F238E27FC236}">
                    <a16:creationId xmlns="" xmlns:a16="http://schemas.microsoft.com/office/drawing/2014/main" id="{53D455CA-494C-3941-B909-EFE07A9B71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550"/>
                <a:ext cx="45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user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agent</a:t>
                </a: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sp>
        <p:nvSpPr>
          <p:cNvPr id="216" name="Rectangle 3">
            <a:extLst>
              <a:ext uri="{FF2B5EF4-FFF2-40B4-BE49-F238E27FC236}">
                <a16:creationId xmlns="" xmlns:a16="http://schemas.microsoft.com/office/drawing/2014/main" id="{D5E2CE3F-09DC-EA40-ABE5-ED6ACF8FB8D5}"/>
              </a:ext>
            </a:extLst>
          </p:cNvPr>
          <p:cNvSpPr txBox="1">
            <a:spLocks noChangeArrowheads="1"/>
          </p:cNvSpPr>
          <p:nvPr/>
        </p:nvSpPr>
        <p:spPr>
          <a:xfrm>
            <a:off x="660265" y="1387147"/>
            <a:ext cx="5674033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mail servers: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mailbox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contains incoming messages for user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message queue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of outgoing (to be sent) mail messages</a:t>
            </a:r>
          </a:p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SMTP protocol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between mail servers to send email messages</a:t>
            </a:r>
          </a:p>
          <a:p>
            <a:pPr marL="411163" marR="0" lvl="0" indent="-2301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client: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sending mail server</a:t>
            </a:r>
          </a:p>
          <a:p>
            <a:pPr marL="411163" marR="0" lvl="0" indent="-2301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“server”: 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receiving mail server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B35D9358-DFF3-6B4F-B793-C73142424C20}"/>
              </a:ext>
            </a:extLst>
          </p:cNvPr>
          <p:cNvGrpSpPr/>
          <p:nvPr/>
        </p:nvGrpSpPr>
        <p:grpSpPr>
          <a:xfrm>
            <a:off x="7171111" y="1995054"/>
            <a:ext cx="3710247" cy="3732412"/>
            <a:chOff x="7171111" y="1995054"/>
            <a:chExt cx="3710247" cy="3732412"/>
          </a:xfrm>
        </p:grpSpPr>
        <p:sp>
          <p:nvSpPr>
            <p:cNvPr id="4" name="Oval 3">
              <a:extLst>
                <a:ext uri="{FF2B5EF4-FFF2-40B4-BE49-F238E27FC236}">
                  <a16:creationId xmlns="" xmlns:a16="http://schemas.microsoft.com/office/drawing/2014/main" id="{BBE430A9-6EC8-E04E-AC1F-E5B6080D4994}"/>
                </a:ext>
              </a:extLst>
            </p:cNvPr>
            <p:cNvSpPr/>
            <p:nvPr/>
          </p:nvSpPr>
          <p:spPr>
            <a:xfrm>
              <a:off x="7215447" y="1995054"/>
              <a:ext cx="1230284" cy="432262"/>
            </a:xfrm>
            <a:prstGeom prst="ellipse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8" name="Oval 217">
              <a:extLst>
                <a:ext uri="{FF2B5EF4-FFF2-40B4-BE49-F238E27FC236}">
                  <a16:creationId xmlns="" xmlns:a16="http://schemas.microsoft.com/office/drawing/2014/main" id="{7240D5A6-234E-E146-AB2C-E5F301108500}"/>
                </a:ext>
              </a:extLst>
            </p:cNvPr>
            <p:cNvSpPr/>
            <p:nvPr/>
          </p:nvSpPr>
          <p:spPr>
            <a:xfrm>
              <a:off x="9213272" y="2862348"/>
              <a:ext cx="1230284" cy="432262"/>
            </a:xfrm>
            <a:prstGeom prst="ellipse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="" xmlns:a16="http://schemas.microsoft.com/office/drawing/2014/main" id="{BD61EF7B-A2A1-9B4E-A736-BF8BBEA6BDD9}"/>
                </a:ext>
              </a:extLst>
            </p:cNvPr>
            <p:cNvSpPr/>
            <p:nvPr/>
          </p:nvSpPr>
          <p:spPr>
            <a:xfrm>
              <a:off x="7171111" y="4261656"/>
              <a:ext cx="1230284" cy="432262"/>
            </a:xfrm>
            <a:prstGeom prst="ellipse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0" name="Oval 219">
              <a:extLst>
                <a:ext uri="{FF2B5EF4-FFF2-40B4-BE49-F238E27FC236}">
                  <a16:creationId xmlns="" xmlns:a16="http://schemas.microsoft.com/office/drawing/2014/main" id="{8259EEA6-9689-C04D-BD3F-CF04D4B88165}"/>
                </a:ext>
              </a:extLst>
            </p:cNvPr>
            <p:cNvSpPr/>
            <p:nvPr/>
          </p:nvSpPr>
          <p:spPr>
            <a:xfrm>
              <a:off x="9651074" y="5295204"/>
              <a:ext cx="1230284" cy="432262"/>
            </a:xfrm>
            <a:prstGeom prst="ellipse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="" xmlns:a16="http://schemas.microsoft.com/office/drawing/2014/main" id="{F01800ED-B4E3-D244-99D3-D843C53AC930}"/>
              </a:ext>
            </a:extLst>
          </p:cNvPr>
          <p:cNvGrpSpPr/>
          <p:nvPr/>
        </p:nvGrpSpPr>
        <p:grpSpPr>
          <a:xfrm>
            <a:off x="7223758" y="2263832"/>
            <a:ext cx="3272445" cy="4031670"/>
            <a:chOff x="7171111" y="1995054"/>
            <a:chExt cx="3272445" cy="4031670"/>
          </a:xfrm>
        </p:grpSpPr>
        <p:sp>
          <p:nvSpPr>
            <p:cNvPr id="433" name="Oval 432">
              <a:extLst>
                <a:ext uri="{FF2B5EF4-FFF2-40B4-BE49-F238E27FC236}">
                  <a16:creationId xmlns="" xmlns:a16="http://schemas.microsoft.com/office/drawing/2014/main" id="{1AE66534-1742-4D4D-A771-2684958A7DEB}"/>
                </a:ext>
              </a:extLst>
            </p:cNvPr>
            <p:cNvSpPr/>
            <p:nvPr/>
          </p:nvSpPr>
          <p:spPr>
            <a:xfrm>
              <a:off x="7215447" y="1995054"/>
              <a:ext cx="1230284" cy="432262"/>
            </a:xfrm>
            <a:prstGeom prst="ellipse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4" name="Oval 433">
              <a:extLst>
                <a:ext uri="{FF2B5EF4-FFF2-40B4-BE49-F238E27FC236}">
                  <a16:creationId xmlns="" xmlns:a16="http://schemas.microsoft.com/office/drawing/2014/main" id="{89210E69-0F0D-A54E-BE3D-5898333A054A}"/>
                </a:ext>
              </a:extLst>
            </p:cNvPr>
            <p:cNvSpPr/>
            <p:nvPr/>
          </p:nvSpPr>
          <p:spPr>
            <a:xfrm>
              <a:off x="9213272" y="2862348"/>
              <a:ext cx="1230284" cy="432262"/>
            </a:xfrm>
            <a:prstGeom prst="ellipse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5" name="Oval 434">
              <a:extLst>
                <a:ext uri="{FF2B5EF4-FFF2-40B4-BE49-F238E27FC236}">
                  <a16:creationId xmlns="" xmlns:a16="http://schemas.microsoft.com/office/drawing/2014/main" id="{D90FA906-1714-D741-9807-A174108A555D}"/>
                </a:ext>
              </a:extLst>
            </p:cNvPr>
            <p:cNvSpPr/>
            <p:nvPr/>
          </p:nvSpPr>
          <p:spPr>
            <a:xfrm>
              <a:off x="7171111" y="4261656"/>
              <a:ext cx="1230284" cy="432262"/>
            </a:xfrm>
            <a:prstGeom prst="ellipse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6" name="Oval 435">
              <a:extLst>
                <a:ext uri="{FF2B5EF4-FFF2-40B4-BE49-F238E27FC236}">
                  <a16:creationId xmlns="" xmlns:a16="http://schemas.microsoft.com/office/drawing/2014/main" id="{FC5F6C4F-12A6-3249-823E-31B999516BF6}"/>
                </a:ext>
              </a:extLst>
            </p:cNvPr>
            <p:cNvSpPr/>
            <p:nvPr/>
          </p:nvSpPr>
          <p:spPr>
            <a:xfrm>
              <a:off x="9590116" y="5594462"/>
              <a:ext cx="759227" cy="432262"/>
            </a:xfrm>
            <a:prstGeom prst="ellipse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2E7737B7-4792-4C4D-ADC2-1233AEC89C9C}"/>
              </a:ext>
            </a:extLst>
          </p:cNvPr>
          <p:cNvGrpSpPr/>
          <p:nvPr/>
        </p:nvGrpSpPr>
        <p:grpSpPr>
          <a:xfrm>
            <a:off x="6988233" y="2128058"/>
            <a:ext cx="2391295" cy="1864822"/>
            <a:chOff x="6988233" y="2128058"/>
            <a:chExt cx="2391295" cy="1864822"/>
          </a:xfrm>
        </p:grpSpPr>
        <p:sp>
          <p:nvSpPr>
            <p:cNvPr id="6" name="Oval 5">
              <a:extLst>
                <a:ext uri="{FF2B5EF4-FFF2-40B4-BE49-F238E27FC236}">
                  <a16:creationId xmlns="" xmlns:a16="http://schemas.microsoft.com/office/drawing/2014/main" id="{59B212E0-3D25-5C48-91EF-9330F70E0B9C}"/>
                </a:ext>
              </a:extLst>
            </p:cNvPr>
            <p:cNvSpPr/>
            <p:nvPr/>
          </p:nvSpPr>
          <p:spPr>
            <a:xfrm>
              <a:off x="8262851" y="2128058"/>
              <a:ext cx="1080655" cy="615142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7" name="Oval 436">
              <a:extLst>
                <a:ext uri="{FF2B5EF4-FFF2-40B4-BE49-F238E27FC236}">
                  <a16:creationId xmlns="" xmlns:a16="http://schemas.microsoft.com/office/drawing/2014/main" id="{E403B798-6196-3C4A-B374-5D484B4CC8E5}"/>
                </a:ext>
              </a:extLst>
            </p:cNvPr>
            <p:cNvSpPr/>
            <p:nvPr/>
          </p:nvSpPr>
          <p:spPr>
            <a:xfrm>
              <a:off x="8298873" y="3377738"/>
              <a:ext cx="1080655" cy="615142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8" name="Oval 437">
              <a:extLst>
                <a:ext uri="{FF2B5EF4-FFF2-40B4-BE49-F238E27FC236}">
                  <a16:creationId xmlns="" xmlns:a16="http://schemas.microsoft.com/office/drawing/2014/main" id="{C60CAC5E-6F7C-8B4C-90CB-74107EEAC9E4}"/>
                </a:ext>
              </a:extLst>
            </p:cNvPr>
            <p:cNvSpPr/>
            <p:nvPr/>
          </p:nvSpPr>
          <p:spPr>
            <a:xfrm>
              <a:off x="6988233" y="2781993"/>
              <a:ext cx="1080655" cy="615142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39" name="Slide Number Placeholder 2">
            <a:extLst>
              <a:ext uri="{FF2B5EF4-FFF2-40B4-BE49-F238E27FC236}">
                <a16:creationId xmlns="" xmlns:a16="http://schemas.microsoft.com/office/drawing/2014/main" id="{01EA6896-ADAC-0A4A-9F59-CC5D8AE365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0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SMTP RFC </a:t>
            </a:r>
            <a:r>
              <a:rPr lang="en-US" altLang="en-US" sz="3200" dirty="0">
                <a:cs typeface="Calibri" panose="020F0502020204030204" pitchFamily="34" charset="0"/>
              </a:rPr>
              <a:t>(5321)</a:t>
            </a:r>
            <a:endParaRPr lang="en-US" sz="4400" dirty="0"/>
          </a:p>
        </p:txBody>
      </p:sp>
      <p:sp>
        <p:nvSpPr>
          <p:cNvPr id="215" name="Rectangle 3">
            <a:extLst>
              <a:ext uri="{FF2B5EF4-FFF2-40B4-BE49-F238E27FC236}">
                <a16:creationId xmlns="" xmlns:a16="http://schemas.microsoft.com/office/drawing/2014/main" id="{38D73E7D-6683-3B49-B9F1-F60777D45BFB}"/>
              </a:ext>
            </a:extLst>
          </p:cNvPr>
          <p:cNvSpPr txBox="1">
            <a:spLocks noChangeArrowheads="1"/>
          </p:cNvSpPr>
          <p:nvPr/>
        </p:nvSpPr>
        <p:spPr>
          <a:xfrm>
            <a:off x="693827" y="1364343"/>
            <a:ext cx="6887380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uses TCP to reliably transfer email message from client (mail server initiating connection) to server, port 25</a:t>
            </a:r>
          </a:p>
          <a:p>
            <a:pPr marL="695325" marR="0" lvl="1" indent="-2222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direct transfer: sending server (acting like client) to receiving server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three phases of transfer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SMTP handshaking (greeting)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SMTP transfer of messages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SMTP closure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command/response interaction (like HTTP)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commands: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ASCII text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response: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status code and phrase</a:t>
            </a:r>
          </a:p>
        </p:txBody>
      </p:sp>
      <p:sp>
        <p:nvSpPr>
          <p:cNvPr id="5" name="Line 15">
            <a:extLst>
              <a:ext uri="{FF2B5EF4-FFF2-40B4-BE49-F238E27FC236}">
                <a16:creationId xmlns="" xmlns:a16="http://schemas.microsoft.com/office/drawing/2014/main" id="{9DD85366-88DE-C542-88D9-20C49121DBDB}"/>
              </a:ext>
            </a:extLst>
          </p:cNvPr>
          <p:cNvSpPr>
            <a:spLocks noChangeShapeType="1"/>
          </p:cNvSpPr>
          <p:nvPr/>
        </p:nvSpPr>
        <p:spPr bwMode="auto">
          <a:xfrm>
            <a:off x="9759590" y="1806759"/>
            <a:ext cx="0" cy="4494287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Line 16">
            <a:extLst>
              <a:ext uri="{FF2B5EF4-FFF2-40B4-BE49-F238E27FC236}">
                <a16:creationId xmlns="" xmlns:a16="http://schemas.microsoft.com/office/drawing/2014/main" id="{7FC5AA52-7805-5447-B85E-FDF51CDDE3EF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50277" y="1800409"/>
            <a:ext cx="0" cy="4450761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Line 17">
            <a:extLst>
              <a:ext uri="{FF2B5EF4-FFF2-40B4-BE49-F238E27FC236}">
                <a16:creationId xmlns="" xmlns:a16="http://schemas.microsoft.com/office/drawing/2014/main" id="{35C19D9B-6414-7C40-AE68-D886427A018E}"/>
              </a:ext>
            </a:extLst>
          </p:cNvPr>
          <p:cNvSpPr>
            <a:spLocks noChangeShapeType="1"/>
          </p:cNvSpPr>
          <p:nvPr/>
        </p:nvSpPr>
        <p:spPr bwMode="auto">
          <a:xfrm>
            <a:off x="9773877" y="2038535"/>
            <a:ext cx="1684338" cy="390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Line 18">
            <a:extLst>
              <a:ext uri="{FF2B5EF4-FFF2-40B4-BE49-F238E27FC236}">
                <a16:creationId xmlns="" xmlns:a16="http://schemas.microsoft.com/office/drawing/2014/main" id="{07450D17-7F6B-0642-8980-25D2524CF94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776216" y="2443434"/>
            <a:ext cx="1673225" cy="403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Line 19">
            <a:extLst>
              <a:ext uri="{FF2B5EF4-FFF2-40B4-BE49-F238E27FC236}">
                <a16:creationId xmlns="" xmlns:a16="http://schemas.microsoft.com/office/drawing/2014/main" id="{0BF8BD6C-738E-9C48-AE64-45C8CCA0DADB}"/>
              </a:ext>
            </a:extLst>
          </p:cNvPr>
          <p:cNvSpPr>
            <a:spLocks noChangeShapeType="1"/>
          </p:cNvSpPr>
          <p:nvPr/>
        </p:nvSpPr>
        <p:spPr bwMode="auto">
          <a:xfrm>
            <a:off x="9784153" y="2951434"/>
            <a:ext cx="1684338" cy="390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Line 23">
            <a:extLst>
              <a:ext uri="{FF2B5EF4-FFF2-40B4-BE49-F238E27FC236}">
                <a16:creationId xmlns="" xmlns:a16="http://schemas.microsoft.com/office/drawing/2014/main" id="{7FDF6CF0-39AA-704E-A46D-6894CBE86170}"/>
              </a:ext>
            </a:extLst>
          </p:cNvPr>
          <p:cNvSpPr>
            <a:spLocks noChangeShapeType="1"/>
          </p:cNvSpPr>
          <p:nvPr/>
        </p:nvSpPr>
        <p:spPr bwMode="auto">
          <a:xfrm>
            <a:off x="9369065" y="2013135"/>
            <a:ext cx="3905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Box 24">
            <a:extLst>
              <a:ext uri="{FF2B5EF4-FFF2-40B4-BE49-F238E27FC236}">
                <a16:creationId xmlns="" xmlns:a16="http://schemas.microsoft.com/office/drawing/2014/main" id="{0D81911D-90C6-0740-89E6-FCC1C8669E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9576" y="1681861"/>
            <a:ext cx="1363707" cy="617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initiate TCP</a:t>
            </a:r>
          </a:p>
          <a:p>
            <a:pPr marL="0" marR="0" lvl="0" indent="0" algn="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connection</a:t>
            </a:r>
          </a:p>
        </p:txBody>
      </p:sp>
      <p:sp>
        <p:nvSpPr>
          <p:cNvPr id="15" name="AutoShape 25">
            <a:extLst>
              <a:ext uri="{FF2B5EF4-FFF2-40B4-BE49-F238E27FC236}">
                <a16:creationId xmlns="" xmlns:a16="http://schemas.microsoft.com/office/drawing/2014/main" id="{D39D69F5-CE1C-8841-A745-AB48B82D86C3}"/>
              </a:ext>
            </a:extLst>
          </p:cNvPr>
          <p:cNvSpPr>
            <a:spLocks/>
          </p:cNvSpPr>
          <p:nvPr/>
        </p:nvSpPr>
        <p:spPr bwMode="auto">
          <a:xfrm>
            <a:off x="9504002" y="2063935"/>
            <a:ext cx="128588" cy="803275"/>
          </a:xfrm>
          <a:prstGeom prst="leftBrace">
            <a:avLst>
              <a:gd name="adj1" fmla="val 5205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Text Box 26">
            <a:extLst>
              <a:ext uri="{FF2B5EF4-FFF2-40B4-BE49-F238E27FC236}">
                <a16:creationId xmlns="" xmlns:a16="http://schemas.microsoft.com/office/drawing/2014/main" id="{22E819B2-D05E-114A-A16B-079A0196AE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38028" y="2241821"/>
            <a:ext cx="575222" cy="35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RTT</a:t>
            </a:r>
          </a:p>
        </p:txBody>
      </p:sp>
      <p:sp>
        <p:nvSpPr>
          <p:cNvPr id="17" name="Line 27">
            <a:extLst>
              <a:ext uri="{FF2B5EF4-FFF2-40B4-BE49-F238E27FC236}">
                <a16:creationId xmlns="" xmlns:a16="http://schemas.microsoft.com/office/drawing/2014/main" id="{DED47AD4-A4E5-D643-BEC4-36C82849822C}"/>
              </a:ext>
            </a:extLst>
          </p:cNvPr>
          <p:cNvSpPr>
            <a:spLocks noChangeShapeType="1"/>
          </p:cNvSpPr>
          <p:nvPr/>
        </p:nvSpPr>
        <p:spPr bwMode="auto">
          <a:xfrm>
            <a:off x="9434903" y="2884759"/>
            <a:ext cx="3540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 Box 37">
            <a:extLst>
              <a:ext uri="{FF2B5EF4-FFF2-40B4-BE49-F238E27FC236}">
                <a16:creationId xmlns="" xmlns:a16="http://schemas.microsoft.com/office/drawing/2014/main" id="{F2867BB2-60F5-864A-8E27-42D477CE11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33670" y="5983183"/>
            <a:ext cx="663964" cy="35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time</a:t>
            </a:r>
          </a:p>
        </p:txBody>
      </p:sp>
      <p:grpSp>
        <p:nvGrpSpPr>
          <p:cNvPr id="25" name="Group 43">
            <a:extLst>
              <a:ext uri="{FF2B5EF4-FFF2-40B4-BE49-F238E27FC236}">
                <a16:creationId xmlns="" xmlns:a16="http://schemas.microsoft.com/office/drawing/2014/main" id="{3D5C236C-8782-D645-9D62-5F8367661898}"/>
              </a:ext>
            </a:extLst>
          </p:cNvPr>
          <p:cNvGrpSpPr>
            <a:grpSpLocks/>
          </p:cNvGrpSpPr>
          <p:nvPr/>
        </p:nvGrpSpPr>
        <p:grpSpPr bwMode="auto">
          <a:xfrm>
            <a:off x="11321502" y="1113906"/>
            <a:ext cx="302736" cy="620580"/>
            <a:chOff x="4140" y="429"/>
            <a:chExt cx="1425" cy="2396"/>
          </a:xfrm>
        </p:grpSpPr>
        <p:sp>
          <p:nvSpPr>
            <p:cNvPr id="26" name="Freeform 44">
              <a:extLst>
                <a:ext uri="{FF2B5EF4-FFF2-40B4-BE49-F238E27FC236}">
                  <a16:creationId xmlns="" xmlns:a16="http://schemas.microsoft.com/office/drawing/2014/main" id="{3D7FD269-66F0-3A46-BC26-B1B48C1EC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45">
              <a:extLst>
                <a:ext uri="{FF2B5EF4-FFF2-40B4-BE49-F238E27FC236}">
                  <a16:creationId xmlns="" xmlns:a16="http://schemas.microsoft.com/office/drawing/2014/main" id="{499BD07C-348D-EE47-8262-97587EBC3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51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" name="Freeform 46">
              <a:extLst>
                <a:ext uri="{FF2B5EF4-FFF2-40B4-BE49-F238E27FC236}">
                  <a16:creationId xmlns="" xmlns:a16="http://schemas.microsoft.com/office/drawing/2014/main" id="{6ADDA8D7-383A-D440-BC8C-29623DD19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47">
              <a:extLst>
                <a:ext uri="{FF2B5EF4-FFF2-40B4-BE49-F238E27FC236}">
                  <a16:creationId xmlns="" xmlns:a16="http://schemas.microsoft.com/office/drawing/2014/main" id="{221B896F-4BCD-BC48-AD88-C33440B17F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48">
              <a:extLst>
                <a:ext uri="{FF2B5EF4-FFF2-40B4-BE49-F238E27FC236}">
                  <a16:creationId xmlns="" xmlns:a16="http://schemas.microsoft.com/office/drawing/2014/main" id="{4E3B542B-3515-614D-AC0F-5446B64285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0"/>
              <a:ext cx="598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1" name="Group 49">
              <a:extLst>
                <a:ext uri="{FF2B5EF4-FFF2-40B4-BE49-F238E27FC236}">
                  <a16:creationId xmlns="" xmlns:a16="http://schemas.microsoft.com/office/drawing/2014/main" id="{3F1A063C-0F0D-D342-925F-8A37EF918A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6" name="AutoShape 50">
                <a:extLst>
                  <a:ext uri="{FF2B5EF4-FFF2-40B4-BE49-F238E27FC236}">
                    <a16:creationId xmlns="" xmlns:a16="http://schemas.microsoft.com/office/drawing/2014/main" id="{365C2571-C0AC-DD4F-8C0B-E0135B6B3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6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7" name="AutoShape 51">
                <a:extLst>
                  <a:ext uri="{FF2B5EF4-FFF2-40B4-BE49-F238E27FC236}">
                    <a16:creationId xmlns="" xmlns:a16="http://schemas.microsoft.com/office/drawing/2014/main" id="{2E2E375F-F5BB-7048-98A7-F203988115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2" name="Rectangle 52">
              <a:extLst>
                <a:ext uri="{FF2B5EF4-FFF2-40B4-BE49-F238E27FC236}">
                  <a16:creationId xmlns="" xmlns:a16="http://schemas.microsoft.com/office/drawing/2014/main" id="{599276A5-9097-4F48-BD66-F55248A53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18"/>
              <a:ext cx="592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" name="Group 53">
              <a:extLst>
                <a:ext uri="{FF2B5EF4-FFF2-40B4-BE49-F238E27FC236}">
                  <a16:creationId xmlns="" xmlns:a16="http://schemas.microsoft.com/office/drawing/2014/main" id="{E8493614-E5BF-3C4B-A69C-B0D2B204F3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4" name="AutoShape 54">
                <a:extLst>
                  <a:ext uri="{FF2B5EF4-FFF2-40B4-BE49-F238E27FC236}">
                    <a16:creationId xmlns="" xmlns:a16="http://schemas.microsoft.com/office/drawing/2014/main" id="{53114F52-1575-9749-8952-D2DCC610E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70"/>
                <a:ext cx="726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5" name="AutoShape 55">
                <a:extLst>
                  <a:ext uri="{FF2B5EF4-FFF2-40B4-BE49-F238E27FC236}">
                    <a16:creationId xmlns="" xmlns:a16="http://schemas.microsoft.com/office/drawing/2014/main" id="{DB62F37B-A7AE-8743-A129-954FFFE620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7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4" name="Rectangle 56">
              <a:extLst>
                <a:ext uri="{FF2B5EF4-FFF2-40B4-BE49-F238E27FC236}">
                  <a16:creationId xmlns="" xmlns:a16="http://schemas.microsoft.com/office/drawing/2014/main" id="{2D963FA1-A98D-9146-9517-70D64C4EA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57"/>
              <a:ext cx="598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" name="Rectangle 57">
              <a:extLst>
                <a:ext uri="{FF2B5EF4-FFF2-40B4-BE49-F238E27FC236}">
                  <a16:creationId xmlns="" xmlns:a16="http://schemas.microsoft.com/office/drawing/2014/main" id="{7B009C8F-02A4-8847-B0EA-D16645DBB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658"/>
              <a:ext cx="598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6" name="Group 58">
              <a:extLst>
                <a:ext uri="{FF2B5EF4-FFF2-40B4-BE49-F238E27FC236}">
                  <a16:creationId xmlns="" xmlns:a16="http://schemas.microsoft.com/office/drawing/2014/main" id="{B1F1EC6C-CC95-F941-9E85-C17672F094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2" name="AutoShape 59">
                <a:extLst>
                  <a:ext uri="{FF2B5EF4-FFF2-40B4-BE49-F238E27FC236}">
                    <a16:creationId xmlns="" xmlns:a16="http://schemas.microsoft.com/office/drawing/2014/main" id="{7CAD6A00-FCBF-E349-9263-787D789260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81"/>
                <a:ext cx="731" cy="12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3" name="AutoShape 60">
                <a:extLst>
                  <a:ext uri="{FF2B5EF4-FFF2-40B4-BE49-F238E27FC236}">
                    <a16:creationId xmlns="" xmlns:a16="http://schemas.microsoft.com/office/drawing/2014/main" id="{8338FE16-5897-AD45-8114-892D80B4C0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86"/>
                <a:ext cx="698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7" name="Freeform 61">
              <a:extLst>
                <a:ext uri="{FF2B5EF4-FFF2-40B4-BE49-F238E27FC236}">
                  <a16:creationId xmlns="" xmlns:a16="http://schemas.microsoft.com/office/drawing/2014/main" id="{3BECD43D-8173-6E4A-B0C1-C8A765BA3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8" name="Group 62">
              <a:extLst>
                <a:ext uri="{FF2B5EF4-FFF2-40B4-BE49-F238E27FC236}">
                  <a16:creationId xmlns="" xmlns:a16="http://schemas.microsoft.com/office/drawing/2014/main" id="{75BFA42A-D868-E642-8EE5-F73001FC89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0" name="AutoShape 63">
                <a:extLst>
                  <a:ext uri="{FF2B5EF4-FFF2-40B4-BE49-F238E27FC236}">
                    <a16:creationId xmlns="" xmlns:a16="http://schemas.microsoft.com/office/drawing/2014/main" id="{76ACB339-3800-EF48-8BAE-12EDC0FAB2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6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1" name="AutoShape 64">
                <a:extLst>
                  <a:ext uri="{FF2B5EF4-FFF2-40B4-BE49-F238E27FC236}">
                    <a16:creationId xmlns="" xmlns:a16="http://schemas.microsoft.com/office/drawing/2014/main" id="{8E15701E-130D-7A4D-939B-7886ED0C9F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7"/>
                <a:ext cx="691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9" name="Rectangle 65">
              <a:extLst>
                <a:ext uri="{FF2B5EF4-FFF2-40B4-BE49-F238E27FC236}">
                  <a16:creationId xmlns="" xmlns:a16="http://schemas.microsoft.com/office/drawing/2014/main" id="{6CCE6F19-24CA-4043-A2B7-7D60C738C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" name="Freeform 66">
              <a:extLst>
                <a:ext uri="{FF2B5EF4-FFF2-40B4-BE49-F238E27FC236}">
                  <a16:creationId xmlns="" xmlns:a16="http://schemas.microsoft.com/office/drawing/2014/main" id="{2A28341F-5DEB-B44C-88F8-74F23A635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67">
              <a:extLst>
                <a:ext uri="{FF2B5EF4-FFF2-40B4-BE49-F238E27FC236}">
                  <a16:creationId xmlns="" xmlns:a16="http://schemas.microsoft.com/office/drawing/2014/main" id="{EDFA6B41-9630-9F47-ABC3-C73882883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Oval 68">
              <a:extLst>
                <a:ext uri="{FF2B5EF4-FFF2-40B4-BE49-F238E27FC236}">
                  <a16:creationId xmlns="" xmlns:a16="http://schemas.microsoft.com/office/drawing/2014/main" id="{1C7176F1-ECE1-E74E-B7C8-7797741E6F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" name="Freeform 69">
              <a:extLst>
                <a:ext uri="{FF2B5EF4-FFF2-40B4-BE49-F238E27FC236}">
                  <a16:creationId xmlns="" xmlns:a16="http://schemas.microsoft.com/office/drawing/2014/main" id="{D66AA0EC-BC6B-344B-B4D6-64442E95A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AutoShape 70">
              <a:extLst>
                <a:ext uri="{FF2B5EF4-FFF2-40B4-BE49-F238E27FC236}">
                  <a16:creationId xmlns="" xmlns:a16="http://schemas.microsoft.com/office/drawing/2014/main" id="{832E4567-4C68-074B-AEA6-ACB828E35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201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" name="AutoShape 71">
              <a:extLst>
                <a:ext uri="{FF2B5EF4-FFF2-40B4-BE49-F238E27FC236}">
                  <a16:creationId xmlns="" xmlns:a16="http://schemas.microsoft.com/office/drawing/2014/main" id="{67F8A755-B9EC-9F49-95FB-E4F3980219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08"/>
              <a:ext cx="1073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" name="Oval 72">
              <a:extLst>
                <a:ext uri="{FF2B5EF4-FFF2-40B4-BE49-F238E27FC236}">
                  <a16:creationId xmlns="" xmlns:a16="http://schemas.microsoft.com/office/drawing/2014/main" id="{5906629E-4506-1E4E-9123-6965F605C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7" name="Oval 73">
              <a:extLst>
                <a:ext uri="{FF2B5EF4-FFF2-40B4-BE49-F238E27FC236}">
                  <a16:creationId xmlns="" xmlns:a16="http://schemas.microsoft.com/office/drawing/2014/main" id="{83F45A09-1088-1D46-AED8-76F1B32CD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8" name="Oval 74">
              <a:extLst>
                <a:ext uri="{FF2B5EF4-FFF2-40B4-BE49-F238E27FC236}">
                  <a16:creationId xmlns="" xmlns:a16="http://schemas.microsoft.com/office/drawing/2014/main" id="{D16667B0-47FC-D643-9889-1EEC853A4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9" name="Rectangle 75">
              <a:extLst>
                <a:ext uri="{FF2B5EF4-FFF2-40B4-BE49-F238E27FC236}">
                  <a16:creationId xmlns="" xmlns:a16="http://schemas.microsoft.com/office/drawing/2014/main" id="{22A86370-93A8-014B-BBD6-F67C8EED8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63" name="Group 43">
            <a:extLst>
              <a:ext uri="{FF2B5EF4-FFF2-40B4-BE49-F238E27FC236}">
                <a16:creationId xmlns="" xmlns:a16="http://schemas.microsoft.com/office/drawing/2014/main" id="{36A665F7-DA44-AD4B-B7B6-65FA291092CF}"/>
              </a:ext>
            </a:extLst>
          </p:cNvPr>
          <p:cNvGrpSpPr>
            <a:grpSpLocks/>
          </p:cNvGrpSpPr>
          <p:nvPr/>
        </p:nvGrpSpPr>
        <p:grpSpPr bwMode="auto">
          <a:xfrm>
            <a:off x="9628476" y="1133303"/>
            <a:ext cx="302736" cy="620580"/>
            <a:chOff x="4140" y="429"/>
            <a:chExt cx="1425" cy="2396"/>
          </a:xfrm>
        </p:grpSpPr>
        <p:sp>
          <p:nvSpPr>
            <p:cNvPr id="64" name="Freeform 44">
              <a:extLst>
                <a:ext uri="{FF2B5EF4-FFF2-40B4-BE49-F238E27FC236}">
                  <a16:creationId xmlns="" xmlns:a16="http://schemas.microsoft.com/office/drawing/2014/main" id="{720EF6ED-B248-674A-99A4-96E903A62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Rectangle 45">
              <a:extLst>
                <a:ext uri="{FF2B5EF4-FFF2-40B4-BE49-F238E27FC236}">
                  <a16:creationId xmlns="" xmlns:a16="http://schemas.microsoft.com/office/drawing/2014/main" id="{38AB1A91-FBEE-3141-9930-02B3EF189F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51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6" name="Freeform 46">
              <a:extLst>
                <a:ext uri="{FF2B5EF4-FFF2-40B4-BE49-F238E27FC236}">
                  <a16:creationId xmlns="" xmlns:a16="http://schemas.microsoft.com/office/drawing/2014/main" id="{413C4E64-9257-904B-843E-0AFF647C2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 47">
              <a:extLst>
                <a:ext uri="{FF2B5EF4-FFF2-40B4-BE49-F238E27FC236}">
                  <a16:creationId xmlns="" xmlns:a16="http://schemas.microsoft.com/office/drawing/2014/main" id="{7FC7B94F-54BF-D841-ADBC-E458F9F0F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Rectangle 48">
              <a:extLst>
                <a:ext uri="{FF2B5EF4-FFF2-40B4-BE49-F238E27FC236}">
                  <a16:creationId xmlns="" xmlns:a16="http://schemas.microsoft.com/office/drawing/2014/main" id="{EB1624E1-0701-0F40-AE26-BDCD5DCEA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0"/>
              <a:ext cx="598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69" name="Group 49">
              <a:extLst>
                <a:ext uri="{FF2B5EF4-FFF2-40B4-BE49-F238E27FC236}">
                  <a16:creationId xmlns="" xmlns:a16="http://schemas.microsoft.com/office/drawing/2014/main" id="{CAC021DC-E11F-DC42-9412-BD2C0C399B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4" name="AutoShape 50">
                <a:extLst>
                  <a:ext uri="{FF2B5EF4-FFF2-40B4-BE49-F238E27FC236}">
                    <a16:creationId xmlns="" xmlns:a16="http://schemas.microsoft.com/office/drawing/2014/main" id="{8D780C67-4BAA-7E49-96F5-16CC58563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6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95" name="AutoShape 51">
                <a:extLst>
                  <a:ext uri="{FF2B5EF4-FFF2-40B4-BE49-F238E27FC236}">
                    <a16:creationId xmlns="" xmlns:a16="http://schemas.microsoft.com/office/drawing/2014/main" id="{78C123FD-3471-EF45-B37D-E382083481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70" name="Rectangle 52">
              <a:extLst>
                <a:ext uri="{FF2B5EF4-FFF2-40B4-BE49-F238E27FC236}">
                  <a16:creationId xmlns="" xmlns:a16="http://schemas.microsoft.com/office/drawing/2014/main" id="{5A2221CB-BA38-7749-9467-FA3B7AED94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18"/>
              <a:ext cx="592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71" name="Group 53">
              <a:extLst>
                <a:ext uri="{FF2B5EF4-FFF2-40B4-BE49-F238E27FC236}">
                  <a16:creationId xmlns="" xmlns:a16="http://schemas.microsoft.com/office/drawing/2014/main" id="{6065AE00-0D61-7C4C-900C-0CFE2BE0D0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2" name="AutoShape 54">
                <a:extLst>
                  <a:ext uri="{FF2B5EF4-FFF2-40B4-BE49-F238E27FC236}">
                    <a16:creationId xmlns="" xmlns:a16="http://schemas.microsoft.com/office/drawing/2014/main" id="{4A448B66-F817-A745-8EA1-C03EF50CFD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70"/>
                <a:ext cx="726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93" name="AutoShape 55">
                <a:extLst>
                  <a:ext uri="{FF2B5EF4-FFF2-40B4-BE49-F238E27FC236}">
                    <a16:creationId xmlns="" xmlns:a16="http://schemas.microsoft.com/office/drawing/2014/main" id="{A620699C-DAD6-F445-AAE7-28E005A0DF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7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72" name="Rectangle 56">
              <a:extLst>
                <a:ext uri="{FF2B5EF4-FFF2-40B4-BE49-F238E27FC236}">
                  <a16:creationId xmlns="" xmlns:a16="http://schemas.microsoft.com/office/drawing/2014/main" id="{4670FC57-F525-D849-A249-FF7598EB7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57"/>
              <a:ext cx="598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3" name="Rectangle 57">
              <a:extLst>
                <a:ext uri="{FF2B5EF4-FFF2-40B4-BE49-F238E27FC236}">
                  <a16:creationId xmlns="" xmlns:a16="http://schemas.microsoft.com/office/drawing/2014/main" id="{23434908-EF71-6241-8890-49973F488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658"/>
              <a:ext cx="598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74" name="Group 58">
              <a:extLst>
                <a:ext uri="{FF2B5EF4-FFF2-40B4-BE49-F238E27FC236}">
                  <a16:creationId xmlns="" xmlns:a16="http://schemas.microsoft.com/office/drawing/2014/main" id="{0BEED104-A0C2-604F-ADB7-7A0CC2B521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0" name="AutoShape 59">
                <a:extLst>
                  <a:ext uri="{FF2B5EF4-FFF2-40B4-BE49-F238E27FC236}">
                    <a16:creationId xmlns="" xmlns:a16="http://schemas.microsoft.com/office/drawing/2014/main" id="{0BC08FA1-E25B-8D4E-A5C0-77901B325B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81"/>
                <a:ext cx="731" cy="12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91" name="AutoShape 60">
                <a:extLst>
                  <a:ext uri="{FF2B5EF4-FFF2-40B4-BE49-F238E27FC236}">
                    <a16:creationId xmlns="" xmlns:a16="http://schemas.microsoft.com/office/drawing/2014/main" id="{C4D23A96-8BA2-7D4B-81E9-EC31FC87ED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86"/>
                <a:ext cx="698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75" name="Freeform 61">
              <a:extLst>
                <a:ext uri="{FF2B5EF4-FFF2-40B4-BE49-F238E27FC236}">
                  <a16:creationId xmlns="" xmlns:a16="http://schemas.microsoft.com/office/drawing/2014/main" id="{B18E03CB-6F6A-3E47-B686-EC972ED9F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6" name="Group 62">
              <a:extLst>
                <a:ext uri="{FF2B5EF4-FFF2-40B4-BE49-F238E27FC236}">
                  <a16:creationId xmlns="" xmlns:a16="http://schemas.microsoft.com/office/drawing/2014/main" id="{EF110DE7-64A5-1A4C-8A85-F37C7799C5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88" name="AutoShape 63">
                <a:extLst>
                  <a:ext uri="{FF2B5EF4-FFF2-40B4-BE49-F238E27FC236}">
                    <a16:creationId xmlns="" xmlns:a16="http://schemas.microsoft.com/office/drawing/2014/main" id="{327C23D1-08FF-2743-89A8-0F6315DB84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6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9" name="AutoShape 64">
                <a:extLst>
                  <a:ext uri="{FF2B5EF4-FFF2-40B4-BE49-F238E27FC236}">
                    <a16:creationId xmlns="" xmlns:a16="http://schemas.microsoft.com/office/drawing/2014/main" id="{8687BE83-72B1-2948-9845-040B8B4B04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7"/>
                <a:ext cx="691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77" name="Rectangle 65">
              <a:extLst>
                <a:ext uri="{FF2B5EF4-FFF2-40B4-BE49-F238E27FC236}">
                  <a16:creationId xmlns="" xmlns:a16="http://schemas.microsoft.com/office/drawing/2014/main" id="{F776310D-3544-D142-97B4-F2F00A1AC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8" name="Freeform 66">
              <a:extLst>
                <a:ext uri="{FF2B5EF4-FFF2-40B4-BE49-F238E27FC236}">
                  <a16:creationId xmlns="" xmlns:a16="http://schemas.microsoft.com/office/drawing/2014/main" id="{4C033668-E94B-0E4E-BBCE-069F172D33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 67">
              <a:extLst>
                <a:ext uri="{FF2B5EF4-FFF2-40B4-BE49-F238E27FC236}">
                  <a16:creationId xmlns="" xmlns:a16="http://schemas.microsoft.com/office/drawing/2014/main" id="{DC0B0478-C1D9-0046-A23B-D886AB632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Oval 68">
              <a:extLst>
                <a:ext uri="{FF2B5EF4-FFF2-40B4-BE49-F238E27FC236}">
                  <a16:creationId xmlns="" xmlns:a16="http://schemas.microsoft.com/office/drawing/2014/main" id="{A32BD7FF-72FE-6443-8650-0A6A33496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1" name="Freeform 69">
              <a:extLst>
                <a:ext uri="{FF2B5EF4-FFF2-40B4-BE49-F238E27FC236}">
                  <a16:creationId xmlns="" xmlns:a16="http://schemas.microsoft.com/office/drawing/2014/main" id="{6050B46A-99D7-BE45-AF3A-D5364444A6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AutoShape 70">
              <a:extLst>
                <a:ext uri="{FF2B5EF4-FFF2-40B4-BE49-F238E27FC236}">
                  <a16:creationId xmlns="" xmlns:a16="http://schemas.microsoft.com/office/drawing/2014/main" id="{D23062E1-60FC-864E-A235-B0A1E921D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201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3" name="AutoShape 71">
              <a:extLst>
                <a:ext uri="{FF2B5EF4-FFF2-40B4-BE49-F238E27FC236}">
                  <a16:creationId xmlns="" xmlns:a16="http://schemas.microsoft.com/office/drawing/2014/main" id="{E5263FDE-E525-C044-8987-248993FDE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08"/>
              <a:ext cx="1073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4" name="Oval 72">
              <a:extLst>
                <a:ext uri="{FF2B5EF4-FFF2-40B4-BE49-F238E27FC236}">
                  <a16:creationId xmlns="" xmlns:a16="http://schemas.microsoft.com/office/drawing/2014/main" id="{2DA10128-E8BC-314D-954C-8A0197A01B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5" name="Oval 73">
              <a:extLst>
                <a:ext uri="{FF2B5EF4-FFF2-40B4-BE49-F238E27FC236}">
                  <a16:creationId xmlns="" xmlns:a16="http://schemas.microsoft.com/office/drawing/2014/main" id="{3407F73C-E949-224D-965B-E440F97DD1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" name="Oval 74">
              <a:extLst>
                <a:ext uri="{FF2B5EF4-FFF2-40B4-BE49-F238E27FC236}">
                  <a16:creationId xmlns="" xmlns:a16="http://schemas.microsoft.com/office/drawing/2014/main" id="{B3E6374F-2478-844C-8FAE-082D84F4AF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7" name="Rectangle 75">
              <a:extLst>
                <a:ext uri="{FF2B5EF4-FFF2-40B4-BE49-F238E27FC236}">
                  <a16:creationId xmlns="" xmlns:a16="http://schemas.microsoft.com/office/drawing/2014/main" id="{6045DF2A-0FBD-094E-8F87-4233397900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4BAA52C1-A711-F843-BEA2-9AB59FD36A9E}"/>
              </a:ext>
            </a:extLst>
          </p:cNvPr>
          <p:cNvGrpSpPr/>
          <p:nvPr/>
        </p:nvGrpSpPr>
        <p:grpSpPr>
          <a:xfrm>
            <a:off x="7963592" y="3346866"/>
            <a:ext cx="3507671" cy="1391389"/>
            <a:chOff x="7963592" y="3346866"/>
            <a:chExt cx="3507671" cy="1391389"/>
          </a:xfrm>
        </p:grpSpPr>
        <p:sp>
          <p:nvSpPr>
            <p:cNvPr id="96" name="Line 18">
              <a:extLst>
                <a:ext uri="{FF2B5EF4-FFF2-40B4-BE49-F238E27FC236}">
                  <a16:creationId xmlns="" xmlns:a16="http://schemas.microsoft.com/office/drawing/2014/main" id="{DAFB71B0-CADE-A94E-B910-CA1B2F9838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778988" y="3377229"/>
              <a:ext cx="1673225" cy="403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Line 19">
              <a:extLst>
                <a:ext uri="{FF2B5EF4-FFF2-40B4-BE49-F238E27FC236}">
                  <a16:creationId xmlns="" xmlns:a16="http://schemas.microsoft.com/office/drawing/2014/main" id="{01CE800B-0C3C-BD45-ADD9-6BD2CA9B1D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86925" y="3835354"/>
              <a:ext cx="1684338" cy="390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Line 18">
              <a:extLst>
                <a:ext uri="{FF2B5EF4-FFF2-40B4-BE49-F238E27FC236}">
                  <a16:creationId xmlns="" xmlns:a16="http://schemas.microsoft.com/office/drawing/2014/main" id="{56583440-860C-5248-899B-B6C0BD12C6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781759" y="4294399"/>
              <a:ext cx="1673225" cy="403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="" xmlns:a16="http://schemas.microsoft.com/office/drawing/2014/main" id="{50D6B51D-F16D-C648-9B06-B18E393A7937}"/>
                </a:ext>
              </a:extLst>
            </p:cNvPr>
            <p:cNvSpPr txBox="1"/>
            <p:nvPr/>
          </p:nvSpPr>
          <p:spPr>
            <a:xfrm>
              <a:off x="10274100" y="3374969"/>
              <a:ext cx="54863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220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="" xmlns:a16="http://schemas.microsoft.com/office/drawing/2014/main" id="{281B67B0-9202-3141-BB17-579825F0D8DB}"/>
                </a:ext>
              </a:extLst>
            </p:cNvPr>
            <p:cNvSpPr txBox="1"/>
            <p:nvPr/>
          </p:nvSpPr>
          <p:spPr>
            <a:xfrm>
              <a:off x="10110616" y="4358640"/>
              <a:ext cx="112775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250 Hello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="" xmlns:a16="http://schemas.microsoft.com/office/drawing/2014/main" id="{1166F236-B330-B049-81C5-C27349358BA0}"/>
                </a:ext>
              </a:extLst>
            </p:cNvPr>
            <p:cNvSpPr txBox="1"/>
            <p:nvPr/>
          </p:nvSpPr>
          <p:spPr>
            <a:xfrm>
              <a:off x="10293496" y="3859879"/>
              <a:ext cx="69549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HELO</a:t>
              </a:r>
            </a:p>
          </p:txBody>
        </p:sp>
        <p:sp>
          <p:nvSpPr>
            <p:cNvPr id="109" name="AutoShape 25">
              <a:extLst>
                <a:ext uri="{FF2B5EF4-FFF2-40B4-BE49-F238E27FC236}">
                  <a16:creationId xmlns="" xmlns:a16="http://schemas.microsoft.com/office/drawing/2014/main" id="{B3532E9F-B52F-EE40-916E-F3743036B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9901" y="3346866"/>
              <a:ext cx="152184" cy="1391389"/>
            </a:xfrm>
            <a:prstGeom prst="leftBrace">
              <a:avLst>
                <a:gd name="adj1" fmla="val 5205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0" name="Text Box 26">
              <a:extLst>
                <a:ext uri="{FF2B5EF4-FFF2-40B4-BE49-F238E27FC236}">
                  <a16:creationId xmlns="" xmlns:a16="http://schemas.microsoft.com/office/drawing/2014/main" id="{3B861658-DE9B-9046-ACBD-7560EACF06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63592" y="3757509"/>
              <a:ext cx="1662545" cy="617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8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SMTP handshaking</a:t>
              </a:r>
            </a:p>
          </p:txBody>
        </p:sp>
      </p:grpSp>
      <p:sp>
        <p:nvSpPr>
          <p:cNvPr id="111" name="Text Box 24">
            <a:extLst>
              <a:ext uri="{FF2B5EF4-FFF2-40B4-BE49-F238E27FC236}">
                <a16:creationId xmlns="" xmlns:a16="http://schemas.microsoft.com/office/drawing/2014/main" id="{1AB225C5-3897-CE47-9E7A-F5B2FC51E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837" y="2515905"/>
            <a:ext cx="2192308" cy="617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TCP connection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initiated</a:t>
            </a:r>
          </a:p>
        </p:txBody>
      </p:sp>
      <p:sp>
        <p:nvSpPr>
          <p:cNvPr id="112" name="Text Box 37">
            <a:extLst>
              <a:ext uri="{FF2B5EF4-FFF2-40B4-BE49-F238E27FC236}">
                <a16:creationId xmlns="" xmlns:a16="http://schemas.microsoft.com/office/drawing/2014/main" id="{40F2207E-339D-D64D-83CD-4CF07C6412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9284" y="482929"/>
            <a:ext cx="1548694" cy="617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“client”</a:t>
            </a:r>
          </a:p>
          <a:p>
            <a:pPr marL="0" marR="0" lvl="0" indent="0" algn="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SMTP server</a:t>
            </a:r>
          </a:p>
        </p:txBody>
      </p:sp>
      <p:sp>
        <p:nvSpPr>
          <p:cNvPr id="113" name="Text Box 37">
            <a:extLst>
              <a:ext uri="{FF2B5EF4-FFF2-40B4-BE49-F238E27FC236}">
                <a16:creationId xmlns="" xmlns:a16="http://schemas.microsoft.com/office/drawing/2014/main" id="{59390DD3-9B16-EC4B-86FC-6D12AD88A7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44050" y="485700"/>
            <a:ext cx="1548694" cy="617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“server”</a:t>
            </a:r>
          </a:p>
          <a:p>
            <a:pPr marL="0" marR="0" lvl="0" indent="0" algn="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SMTP server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A69C7318-30FE-6549-B28A-E671678A3F17}"/>
              </a:ext>
            </a:extLst>
          </p:cNvPr>
          <p:cNvGrpSpPr/>
          <p:nvPr/>
        </p:nvGrpSpPr>
        <p:grpSpPr>
          <a:xfrm>
            <a:off x="7966363" y="4829303"/>
            <a:ext cx="1745242" cy="1391389"/>
            <a:chOff x="7966363" y="4829303"/>
            <a:chExt cx="1745242" cy="1391389"/>
          </a:xfrm>
        </p:grpSpPr>
        <p:sp>
          <p:nvSpPr>
            <p:cNvPr id="114" name="AutoShape 25">
              <a:extLst>
                <a:ext uri="{FF2B5EF4-FFF2-40B4-BE49-F238E27FC236}">
                  <a16:creationId xmlns="" xmlns:a16="http://schemas.microsoft.com/office/drawing/2014/main" id="{E945F49C-1ED9-E94C-A6C5-EB45DB3BD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9421" y="4829303"/>
              <a:ext cx="152184" cy="1391389"/>
            </a:xfrm>
            <a:prstGeom prst="leftBrace">
              <a:avLst>
                <a:gd name="adj1" fmla="val 5205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5" name="Text Box 26">
              <a:extLst>
                <a:ext uri="{FF2B5EF4-FFF2-40B4-BE49-F238E27FC236}">
                  <a16:creationId xmlns="" xmlns:a16="http://schemas.microsoft.com/office/drawing/2014/main" id="{8FEE0406-B0E9-A947-A9BE-28C6837804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66363" y="5223320"/>
              <a:ext cx="1662545" cy="617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8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SMTP transfers</a:t>
              </a:r>
            </a:p>
          </p:txBody>
        </p:sp>
      </p:grpSp>
      <p:sp>
        <p:nvSpPr>
          <p:cNvPr id="98" name="Slide Number Placeholder 2">
            <a:extLst>
              <a:ext uri="{FF2B5EF4-FFF2-40B4-BE49-F238E27FC236}">
                <a16:creationId xmlns="" xmlns:a16="http://schemas.microsoft.com/office/drawing/2014/main" id="{D42AF363-59AE-A349-BD98-DB00532A00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Scenario: Alice sends e-mail to Bob</a:t>
            </a:r>
            <a:endParaRPr lang="en-US" sz="4400" dirty="0"/>
          </a:p>
        </p:txBody>
      </p:sp>
      <p:sp>
        <p:nvSpPr>
          <p:cNvPr id="78" name="Rectangle 3">
            <a:extLst>
              <a:ext uri="{FF2B5EF4-FFF2-40B4-BE49-F238E27FC236}">
                <a16:creationId xmlns="" xmlns:a16="http://schemas.microsoft.com/office/drawing/2014/main" id="{2933C95F-5827-EE44-BCBB-0C3F4EACA630}"/>
              </a:ext>
            </a:extLst>
          </p:cNvPr>
          <p:cNvSpPr txBox="1">
            <a:spLocks noChangeArrowheads="1"/>
          </p:cNvSpPr>
          <p:nvPr/>
        </p:nvSpPr>
        <p:spPr>
          <a:xfrm>
            <a:off x="707567" y="1371600"/>
            <a:ext cx="5071156" cy="1153886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1) Alice uses UA to compose e-mail message “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to” </a:t>
            </a:r>
            <a:r>
              <a:rPr kumimoji="0" lang="en-US" altLang="ja-JP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bob@someschool.edu</a:t>
            </a:r>
            <a:endParaRPr kumimoji="0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9" name="Rectangle 4">
            <a:extLst>
              <a:ext uri="{FF2B5EF4-FFF2-40B4-BE49-F238E27FC236}">
                <a16:creationId xmlns="" xmlns:a16="http://schemas.microsoft.com/office/drawing/2014/main" id="{00C4C8B9-B23B-0F45-80BC-6C453604E658}"/>
              </a:ext>
            </a:extLst>
          </p:cNvPr>
          <p:cNvSpPr txBox="1">
            <a:spLocks noChangeArrowheads="1"/>
          </p:cNvSpPr>
          <p:nvPr/>
        </p:nvSpPr>
        <p:spPr>
          <a:xfrm>
            <a:off x="6638017" y="1329168"/>
            <a:ext cx="5071155" cy="94639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4) SMTP client sends Alice’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 message over the TCP 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Calibri" panose="020F0502020204030204" pitchFamily="34" charset="0"/>
              </a:rPr>
              <a:t>connection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77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55" name="Group 163">
            <a:extLst>
              <a:ext uri="{FF2B5EF4-FFF2-40B4-BE49-F238E27FC236}">
                <a16:creationId xmlns="" xmlns:a16="http://schemas.microsoft.com/office/drawing/2014/main" id="{08B09F9F-6FE5-BF42-B610-1A1E41F8BEC8}"/>
              </a:ext>
            </a:extLst>
          </p:cNvPr>
          <p:cNvGrpSpPr>
            <a:grpSpLocks/>
          </p:cNvGrpSpPr>
          <p:nvPr/>
        </p:nvGrpSpPr>
        <p:grpSpPr bwMode="auto">
          <a:xfrm>
            <a:off x="2304142" y="4981175"/>
            <a:ext cx="912813" cy="1054100"/>
            <a:chOff x="3574" y="550"/>
            <a:chExt cx="575" cy="664"/>
          </a:xfrm>
        </p:grpSpPr>
        <p:grpSp>
          <p:nvGrpSpPr>
            <p:cNvPr id="256" name="Group 164">
              <a:extLst>
                <a:ext uri="{FF2B5EF4-FFF2-40B4-BE49-F238E27FC236}">
                  <a16:creationId xmlns="" xmlns:a16="http://schemas.microsoft.com/office/drawing/2014/main" id="{CD93400A-6D0D-684A-BBBD-FEAE608B92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88" y="692"/>
              <a:ext cx="561" cy="522"/>
              <a:chOff x="-44" y="1473"/>
              <a:chExt cx="981" cy="1105"/>
            </a:xfrm>
          </p:grpSpPr>
          <p:pic>
            <p:nvPicPr>
              <p:cNvPr id="259" name="Picture 165" descr="desktop_computer_stylized_medium">
                <a:extLst>
                  <a:ext uri="{FF2B5EF4-FFF2-40B4-BE49-F238E27FC236}">
                    <a16:creationId xmlns="" xmlns:a16="http://schemas.microsoft.com/office/drawing/2014/main" id="{1D1523A8-A1B8-B44C-A152-2078AE01C6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0" name="Freeform 166">
                <a:extLst>
                  <a:ext uri="{FF2B5EF4-FFF2-40B4-BE49-F238E27FC236}">
                    <a16:creationId xmlns="" xmlns:a16="http://schemas.microsoft.com/office/drawing/2014/main" id="{A1C82B36-BF01-F24C-877C-0E2759BF1A5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57" name="Rectangle 115">
              <a:extLst>
                <a:ext uri="{FF2B5EF4-FFF2-40B4-BE49-F238E27FC236}">
                  <a16:creationId xmlns="" xmlns:a16="http://schemas.microsoft.com/office/drawing/2014/main" id="{D073CDC3-856E-F34F-AD4D-EDC68C2D2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1" y="576"/>
              <a:ext cx="381" cy="330"/>
            </a:xfrm>
            <a:prstGeom prst="rect">
              <a:avLst/>
            </a:prstGeom>
            <a:solidFill>
              <a:srgbClr val="CCCC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8" name="Text Box 116">
              <a:extLst>
                <a:ext uri="{FF2B5EF4-FFF2-40B4-BE49-F238E27FC236}">
                  <a16:creationId xmlns="" xmlns:a16="http://schemas.microsoft.com/office/drawing/2014/main" id="{4645B38D-9175-AD49-B83F-C3999FDDBD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4" y="550"/>
              <a:ext cx="43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user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agent</a:t>
              </a: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61" name="Group 130">
            <a:extLst>
              <a:ext uri="{FF2B5EF4-FFF2-40B4-BE49-F238E27FC236}">
                <a16:creationId xmlns="" xmlns:a16="http://schemas.microsoft.com/office/drawing/2014/main" id="{13EDFF6E-21A5-9348-B003-C5417A1E00C5}"/>
              </a:ext>
            </a:extLst>
          </p:cNvPr>
          <p:cNvGrpSpPr>
            <a:grpSpLocks/>
          </p:cNvGrpSpPr>
          <p:nvPr/>
        </p:nvGrpSpPr>
        <p:grpSpPr bwMode="auto">
          <a:xfrm>
            <a:off x="6014130" y="4712887"/>
            <a:ext cx="511175" cy="693738"/>
            <a:chOff x="4140" y="429"/>
            <a:chExt cx="1425" cy="2396"/>
          </a:xfrm>
        </p:grpSpPr>
        <p:sp>
          <p:nvSpPr>
            <p:cNvPr id="262" name="Freeform 131">
              <a:extLst>
                <a:ext uri="{FF2B5EF4-FFF2-40B4-BE49-F238E27FC236}">
                  <a16:creationId xmlns="" xmlns:a16="http://schemas.microsoft.com/office/drawing/2014/main" id="{61FD7F4A-FEC8-9A47-901F-32CC32BCA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3" name="Rectangle 132">
              <a:extLst>
                <a:ext uri="{FF2B5EF4-FFF2-40B4-BE49-F238E27FC236}">
                  <a16:creationId xmlns="" xmlns:a16="http://schemas.microsoft.com/office/drawing/2014/main" id="{EB17B35A-AE03-6345-8385-2A3ECEF18F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4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4" name="Freeform 133">
              <a:extLst>
                <a:ext uri="{FF2B5EF4-FFF2-40B4-BE49-F238E27FC236}">
                  <a16:creationId xmlns="" xmlns:a16="http://schemas.microsoft.com/office/drawing/2014/main" id="{C8ABAA8F-E55F-F847-A050-27D27A3D3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5" name="Freeform 134">
              <a:extLst>
                <a:ext uri="{FF2B5EF4-FFF2-40B4-BE49-F238E27FC236}">
                  <a16:creationId xmlns="" xmlns:a16="http://schemas.microsoft.com/office/drawing/2014/main" id="{CB3506B1-1B76-2B4F-92ED-0581496CD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6" name="Rectangle 135">
              <a:extLst>
                <a:ext uri="{FF2B5EF4-FFF2-40B4-BE49-F238E27FC236}">
                  <a16:creationId xmlns="" xmlns:a16="http://schemas.microsoft.com/office/drawing/2014/main" id="{C29141DC-E1CD-CA47-AA6E-3F36A18F87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692"/>
              <a:ext cx="597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67" name="Group 136">
              <a:extLst>
                <a:ext uri="{FF2B5EF4-FFF2-40B4-BE49-F238E27FC236}">
                  <a16:creationId xmlns="" xmlns:a16="http://schemas.microsoft.com/office/drawing/2014/main" id="{EAB3ACB3-470F-C840-AA24-17BBD7FD58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92" name="AutoShape 137">
                <a:extLst>
                  <a:ext uri="{FF2B5EF4-FFF2-40B4-BE49-F238E27FC236}">
                    <a16:creationId xmlns="" xmlns:a16="http://schemas.microsoft.com/office/drawing/2014/main" id="{C020859C-D00D-7B45-962D-E8E3647B9B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70"/>
                <a:ext cx="723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3" name="AutoShape 138">
                <a:extLst>
                  <a:ext uri="{FF2B5EF4-FFF2-40B4-BE49-F238E27FC236}">
                    <a16:creationId xmlns="" xmlns:a16="http://schemas.microsoft.com/office/drawing/2014/main" id="{60E64D16-745C-7C42-81A9-0C7B93AE07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6"/>
                <a:ext cx="690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68" name="Rectangle 139">
              <a:extLst>
                <a:ext uri="{FF2B5EF4-FFF2-40B4-BE49-F238E27FC236}">
                  <a16:creationId xmlns="" xmlns:a16="http://schemas.microsoft.com/office/drawing/2014/main" id="{F1D855D2-71AC-984F-9A72-50E8ABC1B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21"/>
              <a:ext cx="597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69" name="Group 140">
              <a:extLst>
                <a:ext uri="{FF2B5EF4-FFF2-40B4-BE49-F238E27FC236}">
                  <a16:creationId xmlns="" xmlns:a16="http://schemas.microsoft.com/office/drawing/2014/main" id="{20BB9E40-6067-8049-AD58-FBE8FE00A7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90" name="AutoShape 141">
                <a:extLst>
                  <a:ext uri="{FF2B5EF4-FFF2-40B4-BE49-F238E27FC236}">
                    <a16:creationId xmlns="" xmlns:a16="http://schemas.microsoft.com/office/drawing/2014/main" id="{2B68BE35-A43A-9149-A03B-07B187ED18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18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1" name="AutoShape 142">
                <a:extLst>
                  <a:ext uri="{FF2B5EF4-FFF2-40B4-BE49-F238E27FC236}">
                    <a16:creationId xmlns="" xmlns:a16="http://schemas.microsoft.com/office/drawing/2014/main" id="{43D29C0B-DA7B-C74E-A16B-88D6DA5FC3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0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70" name="Rectangle 143">
              <a:extLst>
                <a:ext uri="{FF2B5EF4-FFF2-40B4-BE49-F238E27FC236}">
                  <a16:creationId xmlns="" xmlns:a16="http://schemas.microsoft.com/office/drawing/2014/main" id="{0F5C4F7B-5FAA-1840-9009-D9D57F79D6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56"/>
              <a:ext cx="597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1" name="Rectangle 144">
              <a:extLst>
                <a:ext uri="{FF2B5EF4-FFF2-40B4-BE49-F238E27FC236}">
                  <a16:creationId xmlns="" xmlns:a16="http://schemas.microsoft.com/office/drawing/2014/main" id="{BF7A105A-0D0F-D945-913B-9DE9C972C2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72" name="Group 145">
              <a:extLst>
                <a:ext uri="{FF2B5EF4-FFF2-40B4-BE49-F238E27FC236}">
                  <a16:creationId xmlns="" xmlns:a16="http://schemas.microsoft.com/office/drawing/2014/main" id="{10CBB227-95A4-914B-BF9A-A9635D613B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88" name="AutoShape 146">
                <a:extLst>
                  <a:ext uri="{FF2B5EF4-FFF2-40B4-BE49-F238E27FC236}">
                    <a16:creationId xmlns="" xmlns:a16="http://schemas.microsoft.com/office/drawing/2014/main" id="{DB5D7EB6-D073-2D4B-B3BB-04D89CC597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81"/>
                <a:ext cx="728" cy="12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89" name="AutoShape 147">
                <a:extLst>
                  <a:ext uri="{FF2B5EF4-FFF2-40B4-BE49-F238E27FC236}">
                    <a16:creationId xmlns="" xmlns:a16="http://schemas.microsoft.com/office/drawing/2014/main" id="{A0CFD582-078B-8445-A2D9-CF20F92CDD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5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73" name="Freeform 148">
              <a:extLst>
                <a:ext uri="{FF2B5EF4-FFF2-40B4-BE49-F238E27FC236}">
                  <a16:creationId xmlns="" xmlns:a16="http://schemas.microsoft.com/office/drawing/2014/main" id="{947FD5AC-F03D-0B44-BCDE-4549BC612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74" name="Group 149">
              <a:extLst>
                <a:ext uri="{FF2B5EF4-FFF2-40B4-BE49-F238E27FC236}">
                  <a16:creationId xmlns="" xmlns:a16="http://schemas.microsoft.com/office/drawing/2014/main" id="{9B44B04A-F8ED-0347-ADCB-1B8E61433E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86" name="AutoShape 150">
                <a:extLst>
                  <a:ext uri="{FF2B5EF4-FFF2-40B4-BE49-F238E27FC236}">
                    <a16:creationId xmlns="" xmlns:a16="http://schemas.microsoft.com/office/drawing/2014/main" id="{636BD840-6281-2248-803C-E55A27601C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8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87" name="AutoShape 151">
                <a:extLst>
                  <a:ext uri="{FF2B5EF4-FFF2-40B4-BE49-F238E27FC236}">
                    <a16:creationId xmlns="" xmlns:a16="http://schemas.microsoft.com/office/drawing/2014/main" id="{03A123BA-E3B3-1D47-9672-817DDBA91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6"/>
                <a:ext cx="695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75" name="Rectangle 152">
              <a:extLst>
                <a:ext uri="{FF2B5EF4-FFF2-40B4-BE49-F238E27FC236}">
                  <a16:creationId xmlns="" xmlns:a16="http://schemas.microsoft.com/office/drawing/2014/main" id="{4D20038F-2D96-1F44-8783-5BAADC6A31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6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6" name="Freeform 153">
              <a:extLst>
                <a:ext uri="{FF2B5EF4-FFF2-40B4-BE49-F238E27FC236}">
                  <a16:creationId xmlns="" xmlns:a16="http://schemas.microsoft.com/office/drawing/2014/main" id="{ACF47485-E420-FE49-A587-FD7E91369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7" name="Freeform 154">
              <a:extLst>
                <a:ext uri="{FF2B5EF4-FFF2-40B4-BE49-F238E27FC236}">
                  <a16:creationId xmlns="" xmlns:a16="http://schemas.microsoft.com/office/drawing/2014/main" id="{28316736-14D9-7F43-A8EA-196B79863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8" name="Oval 155">
              <a:extLst>
                <a:ext uri="{FF2B5EF4-FFF2-40B4-BE49-F238E27FC236}">
                  <a16:creationId xmlns="" xmlns:a16="http://schemas.microsoft.com/office/drawing/2014/main" id="{2722AD07-821C-CB4C-9B0B-DAF52F9810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1"/>
              <a:ext cx="49" cy="9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9" name="Freeform 156">
              <a:extLst>
                <a:ext uri="{FF2B5EF4-FFF2-40B4-BE49-F238E27FC236}">
                  <a16:creationId xmlns="" xmlns:a16="http://schemas.microsoft.com/office/drawing/2014/main" id="{AB77166F-9EFA-304A-B417-50C6912B7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0" name="AutoShape 157">
              <a:extLst>
                <a:ext uri="{FF2B5EF4-FFF2-40B4-BE49-F238E27FC236}">
                  <a16:creationId xmlns="" xmlns:a16="http://schemas.microsoft.com/office/drawing/2014/main" id="{D3E26CDB-2B77-8541-94DF-35B22CFF7E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1" name="AutoShape 158">
              <a:extLst>
                <a:ext uri="{FF2B5EF4-FFF2-40B4-BE49-F238E27FC236}">
                  <a16:creationId xmlns="" xmlns:a16="http://schemas.microsoft.com/office/drawing/2014/main" id="{FF893C65-60BF-8948-93D4-F47C74AABF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0"/>
              <a:ext cx="1071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2" name="Oval 159">
              <a:extLst>
                <a:ext uri="{FF2B5EF4-FFF2-40B4-BE49-F238E27FC236}">
                  <a16:creationId xmlns="" xmlns:a16="http://schemas.microsoft.com/office/drawing/2014/main" id="{DD307CA4-5E6F-9742-9FA0-4ABF90FAE2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1"/>
              <a:ext cx="159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3" name="Oval 160">
              <a:extLst>
                <a:ext uri="{FF2B5EF4-FFF2-40B4-BE49-F238E27FC236}">
                  <a16:creationId xmlns="" xmlns:a16="http://schemas.microsoft.com/office/drawing/2014/main" id="{3A77FE5B-B51A-4746-8BEB-840D217B59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6"/>
              <a:ext cx="159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84" name="Oval 161">
              <a:extLst>
                <a:ext uri="{FF2B5EF4-FFF2-40B4-BE49-F238E27FC236}">
                  <a16:creationId xmlns="" xmlns:a16="http://schemas.microsoft.com/office/drawing/2014/main" id="{B7459A07-79C7-4A4E-8631-AD543B812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" y="2381"/>
              <a:ext cx="159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5" name="Rectangle 162">
              <a:extLst>
                <a:ext uri="{FF2B5EF4-FFF2-40B4-BE49-F238E27FC236}">
                  <a16:creationId xmlns="" xmlns:a16="http://schemas.microsoft.com/office/drawing/2014/main" id="{D905B9A3-8633-4345-B7CC-84D2E540F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0" y="1833"/>
              <a:ext cx="89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94" name="Group 97">
            <a:extLst>
              <a:ext uri="{FF2B5EF4-FFF2-40B4-BE49-F238E27FC236}">
                <a16:creationId xmlns="" xmlns:a16="http://schemas.microsoft.com/office/drawing/2014/main" id="{ADB3DE3D-4165-3B46-BB9B-5858B8FFA369}"/>
              </a:ext>
            </a:extLst>
          </p:cNvPr>
          <p:cNvGrpSpPr>
            <a:grpSpLocks/>
          </p:cNvGrpSpPr>
          <p:nvPr/>
        </p:nvGrpSpPr>
        <p:grpSpPr bwMode="auto">
          <a:xfrm>
            <a:off x="3836080" y="4768450"/>
            <a:ext cx="511175" cy="693737"/>
            <a:chOff x="4140" y="429"/>
            <a:chExt cx="1425" cy="2396"/>
          </a:xfrm>
        </p:grpSpPr>
        <p:sp>
          <p:nvSpPr>
            <p:cNvPr id="295" name="Freeform 98">
              <a:extLst>
                <a:ext uri="{FF2B5EF4-FFF2-40B4-BE49-F238E27FC236}">
                  <a16:creationId xmlns="" xmlns:a16="http://schemas.microsoft.com/office/drawing/2014/main" id="{03202765-8544-C841-9C63-3A1DA333ED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6" name="Rectangle 99">
              <a:extLst>
                <a:ext uri="{FF2B5EF4-FFF2-40B4-BE49-F238E27FC236}">
                  <a16:creationId xmlns="" xmlns:a16="http://schemas.microsoft.com/office/drawing/2014/main" id="{CAE8C355-09FA-4C47-BBAF-D5EDAD329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4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7" name="Freeform 100">
              <a:extLst>
                <a:ext uri="{FF2B5EF4-FFF2-40B4-BE49-F238E27FC236}">
                  <a16:creationId xmlns="" xmlns:a16="http://schemas.microsoft.com/office/drawing/2014/main" id="{1813AF87-1962-CC41-9EA2-E9AAF9C15C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8" name="Freeform 101">
              <a:extLst>
                <a:ext uri="{FF2B5EF4-FFF2-40B4-BE49-F238E27FC236}">
                  <a16:creationId xmlns="" xmlns:a16="http://schemas.microsoft.com/office/drawing/2014/main" id="{635DA424-468C-B74D-A71E-8D5238607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9" name="Rectangle 102">
              <a:extLst>
                <a:ext uri="{FF2B5EF4-FFF2-40B4-BE49-F238E27FC236}">
                  <a16:creationId xmlns="" xmlns:a16="http://schemas.microsoft.com/office/drawing/2014/main" id="{D1116DD3-4725-3F42-9140-A650EBC88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692"/>
              <a:ext cx="597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0" name="Group 103">
              <a:extLst>
                <a:ext uri="{FF2B5EF4-FFF2-40B4-BE49-F238E27FC236}">
                  <a16:creationId xmlns="" xmlns:a16="http://schemas.microsoft.com/office/drawing/2014/main" id="{96E3F381-15B8-1B49-A258-044D4112E7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25" name="AutoShape 104">
                <a:extLst>
                  <a:ext uri="{FF2B5EF4-FFF2-40B4-BE49-F238E27FC236}">
                    <a16:creationId xmlns="" xmlns:a16="http://schemas.microsoft.com/office/drawing/2014/main" id="{D6B0BF9E-9CBE-1549-B2D8-839D9B2C5B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70"/>
                <a:ext cx="723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6" name="AutoShape 105">
                <a:extLst>
                  <a:ext uri="{FF2B5EF4-FFF2-40B4-BE49-F238E27FC236}">
                    <a16:creationId xmlns="" xmlns:a16="http://schemas.microsoft.com/office/drawing/2014/main" id="{A0661E37-0B6D-1049-81DE-EB828721F1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6"/>
                <a:ext cx="690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1" name="Rectangle 106">
              <a:extLst>
                <a:ext uri="{FF2B5EF4-FFF2-40B4-BE49-F238E27FC236}">
                  <a16:creationId xmlns="" xmlns:a16="http://schemas.microsoft.com/office/drawing/2014/main" id="{BAB9B843-66F5-2248-A3E2-DF01D3325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21"/>
              <a:ext cx="597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2" name="Group 107">
              <a:extLst>
                <a:ext uri="{FF2B5EF4-FFF2-40B4-BE49-F238E27FC236}">
                  <a16:creationId xmlns="" xmlns:a16="http://schemas.microsoft.com/office/drawing/2014/main" id="{6518B94D-305C-3E4D-8DCB-3FC99FAF96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23" name="AutoShape 108">
                <a:extLst>
                  <a:ext uri="{FF2B5EF4-FFF2-40B4-BE49-F238E27FC236}">
                    <a16:creationId xmlns="" xmlns:a16="http://schemas.microsoft.com/office/drawing/2014/main" id="{515F809F-C8CD-E74B-A09F-05D4DAD5CA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18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4" name="AutoShape 109">
                <a:extLst>
                  <a:ext uri="{FF2B5EF4-FFF2-40B4-BE49-F238E27FC236}">
                    <a16:creationId xmlns="" xmlns:a16="http://schemas.microsoft.com/office/drawing/2014/main" id="{1541720E-86CE-9D4E-B90E-2C12EBF7C8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0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3" name="Rectangle 110">
              <a:extLst>
                <a:ext uri="{FF2B5EF4-FFF2-40B4-BE49-F238E27FC236}">
                  <a16:creationId xmlns="" xmlns:a16="http://schemas.microsoft.com/office/drawing/2014/main" id="{F81C1D2B-CFBB-FE4E-BEAF-3C01C171C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56"/>
              <a:ext cx="597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4" name="Rectangle 111">
              <a:extLst>
                <a:ext uri="{FF2B5EF4-FFF2-40B4-BE49-F238E27FC236}">
                  <a16:creationId xmlns="" xmlns:a16="http://schemas.microsoft.com/office/drawing/2014/main" id="{7BD2FBC8-D08A-B246-BE8D-016678697A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5" name="Group 112">
              <a:extLst>
                <a:ext uri="{FF2B5EF4-FFF2-40B4-BE49-F238E27FC236}">
                  <a16:creationId xmlns="" xmlns:a16="http://schemas.microsoft.com/office/drawing/2014/main" id="{D3D80363-2E2A-2849-972A-EE8ED7BFA4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21" name="AutoShape 113">
                <a:extLst>
                  <a:ext uri="{FF2B5EF4-FFF2-40B4-BE49-F238E27FC236}">
                    <a16:creationId xmlns="" xmlns:a16="http://schemas.microsoft.com/office/drawing/2014/main" id="{0BD3B318-134A-A84C-96F2-1BDB9863DC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81"/>
                <a:ext cx="728" cy="12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2" name="AutoShape 114">
                <a:extLst>
                  <a:ext uri="{FF2B5EF4-FFF2-40B4-BE49-F238E27FC236}">
                    <a16:creationId xmlns="" xmlns:a16="http://schemas.microsoft.com/office/drawing/2014/main" id="{27120C70-DCE9-2E4D-B0C9-DD055D0981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5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6" name="Freeform 115">
              <a:extLst>
                <a:ext uri="{FF2B5EF4-FFF2-40B4-BE49-F238E27FC236}">
                  <a16:creationId xmlns="" xmlns:a16="http://schemas.microsoft.com/office/drawing/2014/main" id="{32116D06-1E4E-6E40-B6AE-33AC57583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7" name="Group 116">
              <a:extLst>
                <a:ext uri="{FF2B5EF4-FFF2-40B4-BE49-F238E27FC236}">
                  <a16:creationId xmlns="" xmlns:a16="http://schemas.microsoft.com/office/drawing/2014/main" id="{5BCFC18E-7FE4-8B45-A160-7D7B86F88D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19" name="AutoShape 117">
                <a:extLst>
                  <a:ext uri="{FF2B5EF4-FFF2-40B4-BE49-F238E27FC236}">
                    <a16:creationId xmlns="" xmlns:a16="http://schemas.microsoft.com/office/drawing/2014/main" id="{A5FD1A90-49C4-2948-9007-9990A218B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8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0" name="AutoShape 118">
                <a:extLst>
                  <a:ext uri="{FF2B5EF4-FFF2-40B4-BE49-F238E27FC236}">
                    <a16:creationId xmlns="" xmlns:a16="http://schemas.microsoft.com/office/drawing/2014/main" id="{AD5A551B-E827-BE40-871C-2FE9EA42BC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6"/>
                <a:ext cx="695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8" name="Rectangle 119">
              <a:extLst>
                <a:ext uri="{FF2B5EF4-FFF2-40B4-BE49-F238E27FC236}">
                  <a16:creationId xmlns="" xmlns:a16="http://schemas.microsoft.com/office/drawing/2014/main" id="{9E89F03E-4741-2E45-BBF4-F9CEAC095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6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9" name="Freeform 120">
              <a:extLst>
                <a:ext uri="{FF2B5EF4-FFF2-40B4-BE49-F238E27FC236}">
                  <a16:creationId xmlns="" xmlns:a16="http://schemas.microsoft.com/office/drawing/2014/main" id="{5B36F789-D673-924A-B6E2-89FF2E71B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0" name="Freeform 121">
              <a:extLst>
                <a:ext uri="{FF2B5EF4-FFF2-40B4-BE49-F238E27FC236}">
                  <a16:creationId xmlns="" xmlns:a16="http://schemas.microsoft.com/office/drawing/2014/main" id="{575FFFE5-59E8-454D-8E1B-8661926F3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1" name="Oval 122">
              <a:extLst>
                <a:ext uri="{FF2B5EF4-FFF2-40B4-BE49-F238E27FC236}">
                  <a16:creationId xmlns="" xmlns:a16="http://schemas.microsoft.com/office/drawing/2014/main" id="{01273880-520A-0D47-94ED-5792308AE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1"/>
              <a:ext cx="49" cy="9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2" name="Freeform 123">
              <a:extLst>
                <a:ext uri="{FF2B5EF4-FFF2-40B4-BE49-F238E27FC236}">
                  <a16:creationId xmlns="" xmlns:a16="http://schemas.microsoft.com/office/drawing/2014/main" id="{20B4A8A9-719B-B94A-84E0-FEDC33E21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3" name="AutoShape 124">
              <a:extLst>
                <a:ext uri="{FF2B5EF4-FFF2-40B4-BE49-F238E27FC236}">
                  <a16:creationId xmlns="" xmlns:a16="http://schemas.microsoft.com/office/drawing/2014/main" id="{E2C42425-B3EE-8146-91D1-2DD406A09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4" name="AutoShape 125">
              <a:extLst>
                <a:ext uri="{FF2B5EF4-FFF2-40B4-BE49-F238E27FC236}">
                  <a16:creationId xmlns="" xmlns:a16="http://schemas.microsoft.com/office/drawing/2014/main" id="{4F76F24A-FC5D-6A4F-9463-E77748FD5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0"/>
              <a:ext cx="1071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5" name="Oval 126">
              <a:extLst>
                <a:ext uri="{FF2B5EF4-FFF2-40B4-BE49-F238E27FC236}">
                  <a16:creationId xmlns="" xmlns:a16="http://schemas.microsoft.com/office/drawing/2014/main" id="{1D9B7E36-CAB9-0E4B-B681-F767080585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1"/>
              <a:ext cx="159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6" name="Oval 127">
              <a:extLst>
                <a:ext uri="{FF2B5EF4-FFF2-40B4-BE49-F238E27FC236}">
                  <a16:creationId xmlns="" xmlns:a16="http://schemas.microsoft.com/office/drawing/2014/main" id="{E3545956-0C42-C345-87E7-B325418EDA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6"/>
              <a:ext cx="159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17" name="Oval 128">
              <a:extLst>
                <a:ext uri="{FF2B5EF4-FFF2-40B4-BE49-F238E27FC236}">
                  <a16:creationId xmlns="" xmlns:a16="http://schemas.microsoft.com/office/drawing/2014/main" id="{E67EEB31-8E9F-7949-9AEE-953592735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" y="2381"/>
              <a:ext cx="159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8" name="Rectangle 129">
              <a:extLst>
                <a:ext uri="{FF2B5EF4-FFF2-40B4-BE49-F238E27FC236}">
                  <a16:creationId xmlns="" xmlns:a16="http://schemas.microsoft.com/office/drawing/2014/main" id="{5E38596A-D6EE-8A43-B103-6CC1A20DBB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0" y="1833"/>
              <a:ext cx="89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7" name="Group 20">
            <a:extLst>
              <a:ext uri="{FF2B5EF4-FFF2-40B4-BE49-F238E27FC236}">
                <a16:creationId xmlns="" xmlns:a16="http://schemas.microsoft.com/office/drawing/2014/main" id="{6B376882-67D1-6642-B577-EE5384FDD0DA}"/>
              </a:ext>
            </a:extLst>
          </p:cNvPr>
          <p:cNvGrpSpPr>
            <a:grpSpLocks/>
          </p:cNvGrpSpPr>
          <p:nvPr/>
        </p:nvGrpSpPr>
        <p:grpSpPr bwMode="auto">
          <a:xfrm>
            <a:off x="3969430" y="5055787"/>
            <a:ext cx="809625" cy="1049338"/>
            <a:chOff x="4296" y="2627"/>
            <a:chExt cx="510" cy="661"/>
          </a:xfrm>
        </p:grpSpPr>
        <p:sp>
          <p:nvSpPr>
            <p:cNvPr id="328" name="Rectangle 21">
              <a:extLst>
                <a:ext uri="{FF2B5EF4-FFF2-40B4-BE49-F238E27FC236}">
                  <a16:creationId xmlns="" xmlns:a16="http://schemas.microsoft.com/office/drawing/2014/main" id="{CC5D394C-77F3-944C-B991-14BF755311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6" y="2652"/>
              <a:ext cx="510" cy="636"/>
            </a:xfrm>
            <a:prstGeom prst="rect">
              <a:avLst/>
            </a:prstGeom>
            <a:solidFill>
              <a:srgbClr val="CCCC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9" name="Text Box 22">
              <a:extLst>
                <a:ext uri="{FF2B5EF4-FFF2-40B4-BE49-F238E27FC236}">
                  <a16:creationId xmlns="" xmlns:a16="http://schemas.microsoft.com/office/drawing/2014/main" id="{EE677E13-F5D8-F64B-8BF4-7DF73BB03D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4" y="2627"/>
              <a:ext cx="472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mail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server</a:t>
              </a: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0" name="Rectangle 23">
              <a:extLst>
                <a:ext uri="{FF2B5EF4-FFF2-40B4-BE49-F238E27FC236}">
                  <a16:creationId xmlns="" xmlns:a16="http://schemas.microsoft.com/office/drawing/2014/main" id="{7D15F646-E03A-774B-A508-1EF0B3C4C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3006"/>
              <a:ext cx="450" cy="120"/>
            </a:xfrm>
            <a:prstGeom prst="rect">
              <a:avLst/>
            </a:prstGeom>
            <a:solidFill>
              <a:srgbClr val="00FF00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1" name="Line 24">
              <a:extLst>
                <a:ext uri="{FF2B5EF4-FFF2-40B4-BE49-F238E27FC236}">
                  <a16:creationId xmlns="" xmlns:a16="http://schemas.microsoft.com/office/drawing/2014/main" id="{AE3EF45E-8540-9B48-AAEF-B5B93F92C2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9" y="3034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2" name="Line 25">
              <a:extLst>
                <a:ext uri="{FF2B5EF4-FFF2-40B4-BE49-F238E27FC236}">
                  <a16:creationId xmlns="" xmlns:a16="http://schemas.microsoft.com/office/drawing/2014/main" id="{9A3B4EF6-63F2-0947-B7B6-7FADC44E64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78" y="3033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3" name="Line 26">
              <a:extLst>
                <a:ext uri="{FF2B5EF4-FFF2-40B4-BE49-F238E27FC236}">
                  <a16:creationId xmlns="" xmlns:a16="http://schemas.microsoft.com/office/drawing/2014/main" id="{28713178-2168-3342-8EA0-1EFAEB77CF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33" y="3035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4" name="Line 27">
              <a:extLst>
                <a:ext uri="{FF2B5EF4-FFF2-40B4-BE49-F238E27FC236}">
                  <a16:creationId xmlns="" xmlns:a16="http://schemas.microsoft.com/office/drawing/2014/main" id="{7F512291-0783-2C4D-A8BC-E711760A29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0" y="3033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5" name="Line 28">
              <a:extLst>
                <a:ext uri="{FF2B5EF4-FFF2-40B4-BE49-F238E27FC236}">
                  <a16:creationId xmlns="" xmlns:a16="http://schemas.microsoft.com/office/drawing/2014/main" id="{C7F7AFBC-09B9-1A4A-B167-5E31466A0B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1" y="3033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6" name="Line 29">
              <a:extLst>
                <a:ext uri="{FF2B5EF4-FFF2-40B4-BE49-F238E27FC236}">
                  <a16:creationId xmlns="" xmlns:a16="http://schemas.microsoft.com/office/drawing/2014/main" id="{36AD3A7A-6001-B248-909D-97FF4FEC88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7" y="3033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7" name="Line 30">
              <a:extLst>
                <a:ext uri="{FF2B5EF4-FFF2-40B4-BE49-F238E27FC236}">
                  <a16:creationId xmlns="" xmlns:a16="http://schemas.microsoft.com/office/drawing/2014/main" id="{AAD9F1B0-F0AE-1E4A-9E8B-7B0411EAF1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2" y="3034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8" name="Rectangle 31">
              <a:extLst>
                <a:ext uri="{FF2B5EF4-FFF2-40B4-BE49-F238E27FC236}">
                  <a16:creationId xmlns="" xmlns:a16="http://schemas.microsoft.com/office/drawing/2014/main" id="{3F9EB85C-0662-2944-B53C-B5C5F284A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8" y="3173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9" name="Rectangle 32">
              <a:extLst>
                <a:ext uri="{FF2B5EF4-FFF2-40B4-BE49-F238E27FC236}">
                  <a16:creationId xmlns="" xmlns:a16="http://schemas.microsoft.com/office/drawing/2014/main" id="{E9D294E7-8C79-5A40-B5A2-9B0D1E8C64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4" y="3173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0" name="Rectangle 33">
              <a:extLst>
                <a:ext uri="{FF2B5EF4-FFF2-40B4-BE49-F238E27FC236}">
                  <a16:creationId xmlns="" xmlns:a16="http://schemas.microsoft.com/office/drawing/2014/main" id="{1ECAEAF4-8B77-874F-AE38-AF22ED2624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0" y="3172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1" name="Rectangle 34">
              <a:extLst>
                <a:ext uri="{FF2B5EF4-FFF2-40B4-BE49-F238E27FC236}">
                  <a16:creationId xmlns="" xmlns:a16="http://schemas.microsoft.com/office/drawing/2014/main" id="{DA0B2421-1373-8547-9A4B-4EF52BDE0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7" y="3170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2" name="Rectangle 35">
              <a:extLst>
                <a:ext uri="{FF2B5EF4-FFF2-40B4-BE49-F238E27FC236}">
                  <a16:creationId xmlns="" xmlns:a16="http://schemas.microsoft.com/office/drawing/2014/main" id="{7C2F1B41-189C-4A43-BEF6-C6BE6D5D3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3" y="3170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pic>
        <p:nvPicPr>
          <p:cNvPr id="343" name="Picture 36" descr="Alice">
            <a:extLst>
              <a:ext uri="{FF2B5EF4-FFF2-40B4-BE49-F238E27FC236}">
                <a16:creationId xmlns="" xmlns:a16="http://schemas.microsoft.com/office/drawing/2014/main" id="{63AFF8CB-097F-3846-84FD-E89880F62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367" y="5220887"/>
            <a:ext cx="56197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4" name="Picture 37" descr="Bob">
            <a:extLst>
              <a:ext uri="{FF2B5EF4-FFF2-40B4-BE49-F238E27FC236}">
                <a16:creationId xmlns="" xmlns:a16="http://schemas.microsoft.com/office/drawing/2014/main" id="{67A94867-6C86-964D-8B53-832FD2915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180" y="5125637"/>
            <a:ext cx="676275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45" name="Group 48">
            <a:extLst>
              <a:ext uri="{FF2B5EF4-FFF2-40B4-BE49-F238E27FC236}">
                <a16:creationId xmlns="" xmlns:a16="http://schemas.microsoft.com/office/drawing/2014/main" id="{EEADEB4C-0DE5-7A47-B0C1-F7A8830D9591}"/>
              </a:ext>
            </a:extLst>
          </p:cNvPr>
          <p:cNvGrpSpPr>
            <a:grpSpLocks/>
          </p:cNvGrpSpPr>
          <p:nvPr/>
        </p:nvGrpSpPr>
        <p:grpSpPr bwMode="auto">
          <a:xfrm>
            <a:off x="6160180" y="5001812"/>
            <a:ext cx="809625" cy="1049338"/>
            <a:chOff x="4296" y="2627"/>
            <a:chExt cx="510" cy="661"/>
          </a:xfrm>
        </p:grpSpPr>
        <p:sp>
          <p:nvSpPr>
            <p:cNvPr id="346" name="Rectangle 49">
              <a:extLst>
                <a:ext uri="{FF2B5EF4-FFF2-40B4-BE49-F238E27FC236}">
                  <a16:creationId xmlns="" xmlns:a16="http://schemas.microsoft.com/office/drawing/2014/main" id="{4564DF36-9849-6946-BAA4-346D46ED3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6" y="2652"/>
              <a:ext cx="510" cy="636"/>
            </a:xfrm>
            <a:prstGeom prst="rect">
              <a:avLst/>
            </a:prstGeom>
            <a:solidFill>
              <a:srgbClr val="CCCC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7" name="Text Box 50">
              <a:extLst>
                <a:ext uri="{FF2B5EF4-FFF2-40B4-BE49-F238E27FC236}">
                  <a16:creationId xmlns="" xmlns:a16="http://schemas.microsoft.com/office/drawing/2014/main" id="{95B494F8-B148-1E44-ABE8-6EC09DFF7F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4" y="2627"/>
              <a:ext cx="472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mail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server</a:t>
              </a: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8" name="Rectangle 51">
              <a:extLst>
                <a:ext uri="{FF2B5EF4-FFF2-40B4-BE49-F238E27FC236}">
                  <a16:creationId xmlns="" xmlns:a16="http://schemas.microsoft.com/office/drawing/2014/main" id="{1B9214B0-3A96-5243-BB24-2F3F43E20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3006"/>
              <a:ext cx="450" cy="120"/>
            </a:xfrm>
            <a:prstGeom prst="rect">
              <a:avLst/>
            </a:prstGeom>
            <a:solidFill>
              <a:srgbClr val="00FF00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9" name="Line 52">
              <a:extLst>
                <a:ext uri="{FF2B5EF4-FFF2-40B4-BE49-F238E27FC236}">
                  <a16:creationId xmlns="" xmlns:a16="http://schemas.microsoft.com/office/drawing/2014/main" id="{D4C180E7-B105-D24F-9DB1-1A50C299AE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9" y="3034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0" name="Line 53">
              <a:extLst>
                <a:ext uri="{FF2B5EF4-FFF2-40B4-BE49-F238E27FC236}">
                  <a16:creationId xmlns="" xmlns:a16="http://schemas.microsoft.com/office/drawing/2014/main" id="{165FB39B-14E6-9043-A51D-266CB4D4D8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78" y="3033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1" name="Line 54">
              <a:extLst>
                <a:ext uri="{FF2B5EF4-FFF2-40B4-BE49-F238E27FC236}">
                  <a16:creationId xmlns="" xmlns:a16="http://schemas.microsoft.com/office/drawing/2014/main" id="{B0C3A7D7-CF8F-CD41-B9DD-E546D2C03D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33" y="3035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Line 55">
              <a:extLst>
                <a:ext uri="{FF2B5EF4-FFF2-40B4-BE49-F238E27FC236}">
                  <a16:creationId xmlns="" xmlns:a16="http://schemas.microsoft.com/office/drawing/2014/main" id="{079A54A6-69B3-6245-A536-821615DFA1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0" y="3033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3" name="Line 56">
              <a:extLst>
                <a:ext uri="{FF2B5EF4-FFF2-40B4-BE49-F238E27FC236}">
                  <a16:creationId xmlns="" xmlns:a16="http://schemas.microsoft.com/office/drawing/2014/main" id="{50C02768-BE49-0E48-AB58-3ED05EA97C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1" y="3033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4" name="Line 57">
              <a:extLst>
                <a:ext uri="{FF2B5EF4-FFF2-40B4-BE49-F238E27FC236}">
                  <a16:creationId xmlns="" xmlns:a16="http://schemas.microsoft.com/office/drawing/2014/main" id="{5765AB2A-57FC-9647-A5F1-3A42797BED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7" y="3033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5" name="Line 58">
              <a:extLst>
                <a:ext uri="{FF2B5EF4-FFF2-40B4-BE49-F238E27FC236}">
                  <a16:creationId xmlns="" xmlns:a16="http://schemas.microsoft.com/office/drawing/2014/main" id="{1D662A5A-250B-5C43-A940-153B333F97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2" y="3034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6" name="Rectangle 59">
              <a:extLst>
                <a:ext uri="{FF2B5EF4-FFF2-40B4-BE49-F238E27FC236}">
                  <a16:creationId xmlns="" xmlns:a16="http://schemas.microsoft.com/office/drawing/2014/main" id="{C467817D-72BB-304A-907C-15078ACB9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8" y="3173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7" name="Rectangle 60">
              <a:extLst>
                <a:ext uri="{FF2B5EF4-FFF2-40B4-BE49-F238E27FC236}">
                  <a16:creationId xmlns="" xmlns:a16="http://schemas.microsoft.com/office/drawing/2014/main" id="{C8B9E0B3-EA63-0E42-BAC5-67850547E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4" y="3173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8" name="Rectangle 61">
              <a:extLst>
                <a:ext uri="{FF2B5EF4-FFF2-40B4-BE49-F238E27FC236}">
                  <a16:creationId xmlns="" xmlns:a16="http://schemas.microsoft.com/office/drawing/2014/main" id="{43E44E4D-C23B-D34F-9AD2-5DFAD5B50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0" y="3172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9" name="Rectangle 62">
              <a:extLst>
                <a:ext uri="{FF2B5EF4-FFF2-40B4-BE49-F238E27FC236}">
                  <a16:creationId xmlns="" xmlns:a16="http://schemas.microsoft.com/office/drawing/2014/main" id="{34AACE8E-FCF4-2846-85E1-B707176DB4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7" y="3170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0" name="Rectangle 63">
              <a:extLst>
                <a:ext uri="{FF2B5EF4-FFF2-40B4-BE49-F238E27FC236}">
                  <a16:creationId xmlns="" xmlns:a16="http://schemas.microsoft.com/office/drawing/2014/main" id="{C6EFAB4C-6FC0-5A44-9BD5-6EF789ED3E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3" y="3170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361" name="Line 69">
            <a:extLst>
              <a:ext uri="{FF2B5EF4-FFF2-40B4-BE49-F238E27FC236}">
                <a16:creationId xmlns="" xmlns:a16="http://schemas.microsoft.com/office/drawing/2014/main" id="{B12BA932-5325-874B-B19A-B088808F43F7}"/>
              </a:ext>
            </a:extLst>
          </p:cNvPr>
          <p:cNvSpPr>
            <a:spLocks noChangeShapeType="1"/>
          </p:cNvSpPr>
          <p:nvPr/>
        </p:nvSpPr>
        <p:spPr bwMode="auto">
          <a:xfrm>
            <a:off x="3089955" y="5593950"/>
            <a:ext cx="892175" cy="146050"/>
          </a:xfrm>
          <a:prstGeom prst="line">
            <a:avLst/>
          </a:prstGeom>
          <a:noFill/>
          <a:ln w="12700">
            <a:solidFill>
              <a:srgbClr val="33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2" name="Line 70">
            <a:extLst>
              <a:ext uri="{FF2B5EF4-FFF2-40B4-BE49-F238E27FC236}">
                <a16:creationId xmlns="" xmlns:a16="http://schemas.microsoft.com/office/drawing/2014/main" id="{9B0EC571-15F5-F54A-9590-2FC0C5F87261}"/>
              </a:ext>
            </a:extLst>
          </p:cNvPr>
          <p:cNvSpPr>
            <a:spLocks noChangeShapeType="1"/>
          </p:cNvSpPr>
          <p:nvPr/>
        </p:nvSpPr>
        <p:spPr bwMode="auto">
          <a:xfrm>
            <a:off x="4775880" y="5728887"/>
            <a:ext cx="1379537" cy="219075"/>
          </a:xfrm>
          <a:prstGeom prst="line">
            <a:avLst/>
          </a:prstGeom>
          <a:noFill/>
          <a:ln w="12700">
            <a:solidFill>
              <a:srgbClr val="33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3" name="Line 71">
            <a:extLst>
              <a:ext uri="{FF2B5EF4-FFF2-40B4-BE49-F238E27FC236}">
                <a16:creationId xmlns="" xmlns:a16="http://schemas.microsoft.com/office/drawing/2014/main" id="{0CC82D8C-ED1C-6E42-9BF1-DA1481F0EEE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06317" y="5508225"/>
            <a:ext cx="1027113" cy="427037"/>
          </a:xfrm>
          <a:prstGeom prst="line">
            <a:avLst/>
          </a:prstGeom>
          <a:noFill/>
          <a:ln w="12700">
            <a:solidFill>
              <a:srgbClr val="33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4" name="Oval 72">
            <a:extLst>
              <a:ext uri="{FF2B5EF4-FFF2-40B4-BE49-F238E27FC236}">
                <a16:creationId xmlns="" xmlns:a16="http://schemas.microsoft.com/office/drawing/2014/main" id="{0B743518-B7A3-D649-BBB1-081C12DD5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0005" y="5043087"/>
            <a:ext cx="292100" cy="244475"/>
          </a:xfrm>
          <a:prstGeom prst="ellipse">
            <a:avLst/>
          </a:prstGeom>
          <a:solidFill>
            <a:srgbClr val="FFFFFF"/>
          </a:solidFill>
          <a:ln w="12700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5" name="Oval 74">
            <a:extLst>
              <a:ext uri="{FF2B5EF4-FFF2-40B4-BE49-F238E27FC236}">
                <a16:creationId xmlns="" xmlns:a16="http://schemas.microsoft.com/office/drawing/2014/main" id="{DC2768BB-DD45-4E4B-BBD1-C179D968F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9667" y="5538387"/>
            <a:ext cx="292100" cy="244475"/>
          </a:xfrm>
          <a:prstGeom prst="ellipse">
            <a:avLst/>
          </a:prstGeom>
          <a:solidFill>
            <a:srgbClr val="FFFFFF"/>
          </a:solidFill>
          <a:ln w="12700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6" name="Oval 75">
            <a:extLst>
              <a:ext uri="{FF2B5EF4-FFF2-40B4-BE49-F238E27FC236}">
                <a16:creationId xmlns="" xmlns:a16="http://schemas.microsoft.com/office/drawing/2014/main" id="{FC69D002-21E2-4843-8E47-2D7A1DFF3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1205" y="5617762"/>
            <a:ext cx="292100" cy="244475"/>
          </a:xfrm>
          <a:prstGeom prst="ellipse">
            <a:avLst/>
          </a:prstGeom>
          <a:solidFill>
            <a:srgbClr val="FFFFFF"/>
          </a:solidFill>
          <a:ln w="12700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7" name="Oval 76">
            <a:extLst>
              <a:ext uri="{FF2B5EF4-FFF2-40B4-BE49-F238E27FC236}">
                <a16:creationId xmlns="" xmlns:a16="http://schemas.microsoft.com/office/drawing/2014/main" id="{81E42442-3779-D54A-9503-408605D98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2455" y="5703487"/>
            <a:ext cx="292100" cy="244475"/>
          </a:xfrm>
          <a:prstGeom prst="ellipse">
            <a:avLst/>
          </a:prstGeom>
          <a:solidFill>
            <a:srgbClr val="FFFFFF"/>
          </a:solidFill>
          <a:ln w="12700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8" name="Oval 77">
            <a:extLst>
              <a:ext uri="{FF2B5EF4-FFF2-40B4-BE49-F238E27FC236}">
                <a16:creationId xmlns="" xmlns:a16="http://schemas.microsoft.com/office/drawing/2014/main" id="{B036CC3D-838C-C54C-AC10-70245E28B4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7355" y="6035275"/>
            <a:ext cx="292100" cy="244475"/>
          </a:xfrm>
          <a:prstGeom prst="ellipse">
            <a:avLst/>
          </a:prstGeom>
          <a:solidFill>
            <a:srgbClr val="FFFFFF"/>
          </a:solidFill>
          <a:ln w="12700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9" name="Oval 78">
            <a:extLst>
              <a:ext uri="{FF2B5EF4-FFF2-40B4-BE49-F238E27FC236}">
                <a16:creationId xmlns="" xmlns:a16="http://schemas.microsoft.com/office/drawing/2014/main" id="{09AB63F1-4A13-9347-B64D-46DAF636F7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9692" y="5605062"/>
            <a:ext cx="292100" cy="244475"/>
          </a:xfrm>
          <a:prstGeom prst="ellipse">
            <a:avLst/>
          </a:prstGeom>
          <a:solidFill>
            <a:srgbClr val="FFFFFF"/>
          </a:solidFill>
          <a:ln w="12700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6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70" name="Text Box 95">
            <a:extLst>
              <a:ext uri="{FF2B5EF4-FFF2-40B4-BE49-F238E27FC236}">
                <a16:creationId xmlns="" xmlns:a16="http://schemas.microsoft.com/office/drawing/2014/main" id="{9D22DFF5-0D8D-6349-BC46-AB22D2F2BB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5242" y="6168625"/>
            <a:ext cx="1819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Alice</a:t>
            </a:r>
            <a:r>
              <a:rPr kumimoji="0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’s mail server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71" name="Text Box 96">
            <a:extLst>
              <a:ext uri="{FF2B5EF4-FFF2-40B4-BE49-F238E27FC236}">
                <a16:creationId xmlns="" xmlns:a16="http://schemas.microsoft.com/office/drawing/2014/main" id="{3CCDA2E2-AC99-0045-BA7F-F3C92F51C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0130" y="6232125"/>
            <a:ext cx="17414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Bob</a:t>
            </a:r>
            <a:r>
              <a:rPr kumimoji="0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’s mail server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72" name="Group 169">
            <a:extLst>
              <a:ext uri="{FF2B5EF4-FFF2-40B4-BE49-F238E27FC236}">
                <a16:creationId xmlns="" xmlns:a16="http://schemas.microsoft.com/office/drawing/2014/main" id="{6766002A-66B6-B64B-AAEB-F427F3791233}"/>
              </a:ext>
            </a:extLst>
          </p:cNvPr>
          <p:cNvGrpSpPr>
            <a:grpSpLocks/>
          </p:cNvGrpSpPr>
          <p:nvPr/>
        </p:nvGrpSpPr>
        <p:grpSpPr bwMode="auto">
          <a:xfrm>
            <a:off x="7833405" y="4908150"/>
            <a:ext cx="912812" cy="1054100"/>
            <a:chOff x="3574" y="550"/>
            <a:chExt cx="575" cy="664"/>
          </a:xfrm>
        </p:grpSpPr>
        <p:grpSp>
          <p:nvGrpSpPr>
            <p:cNvPr id="373" name="Group 170">
              <a:extLst>
                <a:ext uri="{FF2B5EF4-FFF2-40B4-BE49-F238E27FC236}">
                  <a16:creationId xmlns="" xmlns:a16="http://schemas.microsoft.com/office/drawing/2014/main" id="{95D43423-E726-764E-8062-2A3551E095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88" y="692"/>
              <a:ext cx="561" cy="522"/>
              <a:chOff x="-44" y="1473"/>
              <a:chExt cx="981" cy="1105"/>
            </a:xfrm>
          </p:grpSpPr>
          <p:pic>
            <p:nvPicPr>
              <p:cNvPr id="376" name="Picture 171" descr="desktop_computer_stylized_medium">
                <a:extLst>
                  <a:ext uri="{FF2B5EF4-FFF2-40B4-BE49-F238E27FC236}">
                    <a16:creationId xmlns="" xmlns:a16="http://schemas.microsoft.com/office/drawing/2014/main" id="{5015A0EC-AAF7-5845-870F-AC72079C9D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7" name="Freeform 172">
                <a:extLst>
                  <a:ext uri="{FF2B5EF4-FFF2-40B4-BE49-F238E27FC236}">
                    <a16:creationId xmlns="" xmlns:a16="http://schemas.microsoft.com/office/drawing/2014/main" id="{85F221FD-96E4-6C47-B178-8A95ACD6B7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74" name="Rectangle 115">
              <a:extLst>
                <a:ext uri="{FF2B5EF4-FFF2-40B4-BE49-F238E27FC236}">
                  <a16:creationId xmlns="" xmlns:a16="http://schemas.microsoft.com/office/drawing/2014/main" id="{3D96246A-1605-AF45-A4B0-F085DAAC3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1" y="576"/>
              <a:ext cx="381" cy="330"/>
            </a:xfrm>
            <a:prstGeom prst="rect">
              <a:avLst/>
            </a:prstGeom>
            <a:solidFill>
              <a:srgbClr val="CCCC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5" name="Text Box 116">
              <a:extLst>
                <a:ext uri="{FF2B5EF4-FFF2-40B4-BE49-F238E27FC236}">
                  <a16:creationId xmlns="" xmlns:a16="http://schemas.microsoft.com/office/drawing/2014/main" id="{5136D042-DF2A-484C-9882-7FBDD96447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4" y="550"/>
              <a:ext cx="43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user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agent</a:t>
              </a: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378" name="Rectangle 3">
            <a:extLst>
              <a:ext uri="{FF2B5EF4-FFF2-40B4-BE49-F238E27FC236}">
                <a16:creationId xmlns="" xmlns:a16="http://schemas.microsoft.com/office/drawing/2014/main" id="{9BFC42AA-8BB5-8E46-A741-D3C4DA9BB457}"/>
              </a:ext>
            </a:extLst>
          </p:cNvPr>
          <p:cNvSpPr txBox="1">
            <a:spLocks noChangeArrowheads="1"/>
          </p:cNvSpPr>
          <p:nvPr/>
        </p:nvSpPr>
        <p:spPr>
          <a:xfrm>
            <a:off x="728885" y="2279968"/>
            <a:ext cx="5071156" cy="1103364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2) Alice’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 UA sends message to her mail server using SMTP; message placed in message queue</a:t>
            </a:r>
          </a:p>
        </p:txBody>
      </p:sp>
      <p:sp>
        <p:nvSpPr>
          <p:cNvPr id="379" name="Rectangle 3">
            <a:extLst>
              <a:ext uri="{FF2B5EF4-FFF2-40B4-BE49-F238E27FC236}">
                <a16:creationId xmlns="" xmlns:a16="http://schemas.microsoft.com/office/drawing/2014/main" id="{F0BDE075-A22F-B64C-827B-4198952A13ED}"/>
              </a:ext>
            </a:extLst>
          </p:cNvPr>
          <p:cNvSpPr txBox="1">
            <a:spLocks noChangeArrowheads="1"/>
          </p:cNvSpPr>
          <p:nvPr/>
        </p:nvSpPr>
        <p:spPr>
          <a:xfrm>
            <a:off x="739565" y="3432318"/>
            <a:ext cx="5448733" cy="1089177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3) client side of SMTP at mail server opens TCP connection with Bob’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 mail server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80" name="Rectangle 4">
            <a:extLst>
              <a:ext uri="{FF2B5EF4-FFF2-40B4-BE49-F238E27FC236}">
                <a16:creationId xmlns="" xmlns:a16="http://schemas.microsoft.com/office/drawing/2014/main" id="{DFD69930-AC55-F14B-9151-A849CFC023A8}"/>
              </a:ext>
            </a:extLst>
          </p:cNvPr>
          <p:cNvSpPr txBox="1">
            <a:spLocks noChangeArrowheads="1"/>
          </p:cNvSpPr>
          <p:nvPr/>
        </p:nvSpPr>
        <p:spPr>
          <a:xfrm>
            <a:off x="6633422" y="2275557"/>
            <a:ext cx="3810000" cy="82867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5) Bob’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 mail server places the message in Bob’s mailbox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77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81" name="Rectangle 4">
            <a:extLst>
              <a:ext uri="{FF2B5EF4-FFF2-40B4-BE49-F238E27FC236}">
                <a16:creationId xmlns="" xmlns:a16="http://schemas.microsoft.com/office/drawing/2014/main" id="{66D50C27-F2A0-6446-B161-62594C2D18D6}"/>
              </a:ext>
            </a:extLst>
          </p:cNvPr>
          <p:cNvSpPr txBox="1">
            <a:spLocks noChangeArrowheads="1"/>
          </p:cNvSpPr>
          <p:nvPr/>
        </p:nvSpPr>
        <p:spPr>
          <a:xfrm>
            <a:off x="6630762" y="3460095"/>
            <a:ext cx="3810000" cy="82867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6) Bob invokes his user agent to read message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77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2" name="Slide Number Placeholder 2">
            <a:extLst>
              <a:ext uri="{FF2B5EF4-FFF2-40B4-BE49-F238E27FC236}">
                <a16:creationId xmlns="" xmlns:a16="http://schemas.microsoft.com/office/drawing/2014/main" id="{FB96421F-FAF9-4A47-A990-FB1764E1CE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4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361" grpId="0" animBg="1"/>
      <p:bldP spid="362" grpId="0" animBg="1"/>
      <p:bldP spid="363" grpId="0" animBg="1"/>
      <p:bldP spid="365" grpId="0" animBg="1"/>
      <p:bldP spid="366" grpId="0" animBg="1"/>
      <p:bldP spid="367" grpId="0" animBg="1"/>
      <p:bldP spid="368" grpId="0" animBg="1"/>
      <p:bldP spid="369" grpId="0" animBg="1"/>
      <p:bldP spid="378" grpId="0"/>
      <p:bldP spid="379" grpId="0"/>
      <p:bldP spid="380" grpId="0"/>
      <p:bldP spid="38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Mail message format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81957B58-E235-B248-9DD8-EB83AEA89A77}"/>
              </a:ext>
            </a:extLst>
          </p:cNvPr>
          <p:cNvSpPr txBox="1">
            <a:spLocks noChangeArrowheads="1"/>
          </p:cNvSpPr>
          <p:nvPr/>
        </p:nvSpPr>
        <p:spPr>
          <a:xfrm>
            <a:off x="819954" y="1518446"/>
            <a:ext cx="10701485" cy="1856521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SMTP: protocol for exchanging e-mail messages, defined in RFC 5321 (like RFC 7231 defines HTTP)</a:t>
            </a:r>
          </a:p>
          <a:p>
            <a:pPr marL="14288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RFC 2822 defines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syntax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for e-mail message itself (like HTML defines syntax for web documents)</a:t>
            </a:r>
          </a:p>
        </p:txBody>
      </p:sp>
      <p:sp>
        <p:nvSpPr>
          <p:cNvPr id="17" name="Rectangle 5">
            <a:extLst>
              <a:ext uri="{FF2B5EF4-FFF2-40B4-BE49-F238E27FC236}">
                <a16:creationId xmlns="" xmlns:a16="http://schemas.microsoft.com/office/drawing/2014/main" id="{90AB71C4-0C4F-CA48-A7D0-41E1DC5A2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1539" y="3317071"/>
            <a:ext cx="2832100" cy="431800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header</a:t>
            </a:r>
          </a:p>
        </p:txBody>
      </p:sp>
      <p:sp>
        <p:nvSpPr>
          <p:cNvPr id="18" name="Rectangle 7">
            <a:extLst>
              <a:ext uri="{FF2B5EF4-FFF2-40B4-BE49-F238E27FC236}">
                <a16:creationId xmlns="" xmlns:a16="http://schemas.microsoft.com/office/drawing/2014/main" id="{CDEC6892-2B97-054E-BBD0-0613AB282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1539" y="4129871"/>
            <a:ext cx="2832100" cy="1739900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body</a:t>
            </a:r>
          </a:p>
        </p:txBody>
      </p:sp>
      <p:sp>
        <p:nvSpPr>
          <p:cNvPr id="19" name="Rectangle 9">
            <a:extLst>
              <a:ext uri="{FF2B5EF4-FFF2-40B4-BE49-F238E27FC236}">
                <a16:creationId xmlns="" xmlns:a16="http://schemas.microsoft.com/office/drawing/2014/main" id="{C0E3FED1-4363-5F4D-B639-F7151E3E3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8339" y="3202771"/>
            <a:ext cx="3238500" cy="3073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" name="Line 11">
            <a:extLst>
              <a:ext uri="{FF2B5EF4-FFF2-40B4-BE49-F238E27FC236}">
                <a16:creationId xmlns="" xmlns:a16="http://schemas.microsoft.com/office/drawing/2014/main" id="{86B4C984-46A5-C043-8ED7-4BFCACE5EF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67314" y="5094521"/>
            <a:ext cx="6544225" cy="81279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</a:p>
        </p:txBody>
      </p:sp>
      <p:sp>
        <p:nvSpPr>
          <p:cNvPr id="22" name="Text Box 13">
            <a:extLst>
              <a:ext uri="{FF2B5EF4-FFF2-40B4-BE49-F238E27FC236}">
                <a16:creationId xmlns="" xmlns:a16="http://schemas.microsoft.com/office/drawing/2014/main" id="{C5431D6F-96A3-734C-8517-99FCE98FAD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2252" y="3537734"/>
            <a:ext cx="79216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blank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line</a:t>
            </a:r>
          </a:p>
        </p:txBody>
      </p:sp>
      <p:sp>
        <p:nvSpPr>
          <p:cNvPr id="23" name="Line 14">
            <a:extLst>
              <a:ext uri="{FF2B5EF4-FFF2-40B4-BE49-F238E27FC236}">
                <a16:creationId xmlns="" xmlns:a16="http://schemas.microsoft.com/office/drawing/2014/main" id="{EC853BB6-31B4-4243-A729-4094617E6DF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84839" y="3977471"/>
            <a:ext cx="965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="" xmlns:a16="http://schemas.microsoft.com/office/drawing/2014/main" id="{18B4D68C-13CF-8640-BB04-F138B198C88E}"/>
              </a:ext>
            </a:extLst>
          </p:cNvPr>
          <p:cNvCxnSpPr>
            <a:cxnSpLocks/>
          </p:cNvCxnSpPr>
          <p:nvPr/>
        </p:nvCxnSpPr>
        <p:spPr>
          <a:xfrm>
            <a:off x="3614057" y="3531161"/>
            <a:ext cx="4424912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3">
            <a:extLst>
              <a:ext uri="{FF2B5EF4-FFF2-40B4-BE49-F238E27FC236}">
                <a16:creationId xmlns="" xmlns:a16="http://schemas.microsoft.com/office/drawing/2014/main" id="{70542D48-C74E-9945-A7DE-1939CC0DD67B}"/>
              </a:ext>
            </a:extLst>
          </p:cNvPr>
          <p:cNvSpPr txBox="1">
            <a:spLocks noChangeArrowheads="1"/>
          </p:cNvSpPr>
          <p:nvPr/>
        </p:nvSpPr>
        <p:spPr>
          <a:xfrm>
            <a:off x="889227" y="3300140"/>
            <a:ext cx="6379126" cy="3034158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6075" marR="0" lvl="0" indent="-2174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header lines, e.g.,</a:t>
            </a:r>
          </a:p>
          <a:p>
            <a:pPr marL="635000" marR="0" lvl="1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To:</a:t>
            </a:r>
          </a:p>
          <a:p>
            <a:pPr marL="635000" marR="0" lvl="1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From:</a:t>
            </a:r>
          </a:p>
          <a:p>
            <a:pPr marL="635000" marR="0" lvl="1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Subject:</a:t>
            </a:r>
          </a:p>
          <a:p>
            <a:pPr marL="403225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these lines, within the body of the email message area different from </a:t>
            </a: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SMTP MAIL FROM:, RCPT TO: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commands!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Body: the “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message” ,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ASCII characters only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Slide Number Placeholder 2">
            <a:extLst>
              <a:ext uri="{FF2B5EF4-FFF2-40B4-BE49-F238E27FC236}">
                <a16:creationId xmlns="" xmlns:a16="http://schemas.microsoft.com/office/drawing/2014/main" id="{ED161916-043B-2B40-A2CD-1EB81D817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701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1" grpId="0" animBg="1"/>
      <p:bldP spid="22" grpId="0"/>
      <p:bldP spid="23" grpId="0" animBg="1"/>
      <p:bldP spid="23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Retrieving email: mail access protocols</a:t>
            </a:r>
            <a:endParaRPr lang="en-US" sz="4400" dirty="0">
              <a:cs typeface="Calibri" panose="020F0502020204030204" pitchFamily="34" charset="0"/>
            </a:endParaRPr>
          </a:p>
        </p:txBody>
      </p:sp>
      <p:grpSp>
        <p:nvGrpSpPr>
          <p:cNvPr id="262" name="Group 133">
            <a:extLst>
              <a:ext uri="{FF2B5EF4-FFF2-40B4-BE49-F238E27FC236}">
                <a16:creationId xmlns="" xmlns:a16="http://schemas.microsoft.com/office/drawing/2014/main" id="{962D0EED-8EC0-D944-8706-78D65ED758FC}"/>
              </a:ext>
            </a:extLst>
          </p:cNvPr>
          <p:cNvGrpSpPr>
            <a:grpSpLocks/>
          </p:cNvGrpSpPr>
          <p:nvPr/>
        </p:nvGrpSpPr>
        <p:grpSpPr bwMode="auto">
          <a:xfrm>
            <a:off x="4451528" y="1694089"/>
            <a:ext cx="511175" cy="693738"/>
            <a:chOff x="4140" y="429"/>
            <a:chExt cx="1425" cy="2396"/>
          </a:xfrm>
        </p:grpSpPr>
        <p:sp>
          <p:nvSpPr>
            <p:cNvPr id="351" name="Freeform 134">
              <a:extLst>
                <a:ext uri="{FF2B5EF4-FFF2-40B4-BE49-F238E27FC236}">
                  <a16:creationId xmlns="" xmlns:a16="http://schemas.microsoft.com/office/drawing/2014/main" id="{DCB7F2F1-B08C-9D42-9A9B-C0CA8CC2D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Rectangle 135">
              <a:extLst>
                <a:ext uri="{FF2B5EF4-FFF2-40B4-BE49-F238E27FC236}">
                  <a16:creationId xmlns="" xmlns:a16="http://schemas.microsoft.com/office/drawing/2014/main" id="{E057BFF5-9E6F-4743-A805-44D1354D72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4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3" name="Freeform 136">
              <a:extLst>
                <a:ext uri="{FF2B5EF4-FFF2-40B4-BE49-F238E27FC236}">
                  <a16:creationId xmlns="" xmlns:a16="http://schemas.microsoft.com/office/drawing/2014/main" id="{794C2025-779C-7143-89C2-171CFB018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4" name="Freeform 137">
              <a:extLst>
                <a:ext uri="{FF2B5EF4-FFF2-40B4-BE49-F238E27FC236}">
                  <a16:creationId xmlns="" xmlns:a16="http://schemas.microsoft.com/office/drawing/2014/main" id="{A80FAE7D-8D21-BC47-907D-F96620BB9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5" name="Rectangle 138">
              <a:extLst>
                <a:ext uri="{FF2B5EF4-FFF2-40B4-BE49-F238E27FC236}">
                  <a16:creationId xmlns="" xmlns:a16="http://schemas.microsoft.com/office/drawing/2014/main" id="{616938A0-6228-6140-BCFA-473AB9A59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692"/>
              <a:ext cx="597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56" name="Group 139">
              <a:extLst>
                <a:ext uri="{FF2B5EF4-FFF2-40B4-BE49-F238E27FC236}">
                  <a16:creationId xmlns="" xmlns:a16="http://schemas.microsoft.com/office/drawing/2014/main" id="{87FBA1B9-AC0E-BF4F-A5C2-F38DA460D1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81" name="AutoShape 140">
                <a:extLst>
                  <a:ext uri="{FF2B5EF4-FFF2-40B4-BE49-F238E27FC236}">
                    <a16:creationId xmlns="" xmlns:a16="http://schemas.microsoft.com/office/drawing/2014/main" id="{84143FD8-E0F9-DF48-B4AF-0D12414A3C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70"/>
                <a:ext cx="723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2" name="AutoShape 141">
                <a:extLst>
                  <a:ext uri="{FF2B5EF4-FFF2-40B4-BE49-F238E27FC236}">
                    <a16:creationId xmlns="" xmlns:a16="http://schemas.microsoft.com/office/drawing/2014/main" id="{F75D69FA-178C-FF48-AF93-8D22328C7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6"/>
                <a:ext cx="690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57" name="Rectangle 142">
              <a:extLst>
                <a:ext uri="{FF2B5EF4-FFF2-40B4-BE49-F238E27FC236}">
                  <a16:creationId xmlns="" xmlns:a16="http://schemas.microsoft.com/office/drawing/2014/main" id="{79EE47BA-DDCB-AE42-849E-EAA9A961A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21"/>
              <a:ext cx="597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58" name="Group 143">
              <a:extLst>
                <a:ext uri="{FF2B5EF4-FFF2-40B4-BE49-F238E27FC236}">
                  <a16:creationId xmlns="" xmlns:a16="http://schemas.microsoft.com/office/drawing/2014/main" id="{52DF3659-7462-174D-BF79-583260D649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79" name="AutoShape 144">
                <a:extLst>
                  <a:ext uri="{FF2B5EF4-FFF2-40B4-BE49-F238E27FC236}">
                    <a16:creationId xmlns="" xmlns:a16="http://schemas.microsoft.com/office/drawing/2014/main" id="{9E1E1420-2718-EE4C-9DB5-D20E625D4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18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0" name="AutoShape 145">
                <a:extLst>
                  <a:ext uri="{FF2B5EF4-FFF2-40B4-BE49-F238E27FC236}">
                    <a16:creationId xmlns="" xmlns:a16="http://schemas.microsoft.com/office/drawing/2014/main" id="{311E1D1D-C4BA-C14B-AB5E-7D9E9CB99C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0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59" name="Rectangle 146">
              <a:extLst>
                <a:ext uri="{FF2B5EF4-FFF2-40B4-BE49-F238E27FC236}">
                  <a16:creationId xmlns="" xmlns:a16="http://schemas.microsoft.com/office/drawing/2014/main" id="{A208931F-C1D7-4D44-9151-6D63CB811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56"/>
              <a:ext cx="597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0" name="Rectangle 147">
              <a:extLst>
                <a:ext uri="{FF2B5EF4-FFF2-40B4-BE49-F238E27FC236}">
                  <a16:creationId xmlns="" xmlns:a16="http://schemas.microsoft.com/office/drawing/2014/main" id="{85597E8B-CF6B-C244-96B8-D967A88BD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61" name="Group 148">
              <a:extLst>
                <a:ext uri="{FF2B5EF4-FFF2-40B4-BE49-F238E27FC236}">
                  <a16:creationId xmlns="" xmlns:a16="http://schemas.microsoft.com/office/drawing/2014/main" id="{13DDD94F-DFC2-E744-ADF7-A896AEDA93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77" name="AutoShape 149">
                <a:extLst>
                  <a:ext uri="{FF2B5EF4-FFF2-40B4-BE49-F238E27FC236}">
                    <a16:creationId xmlns="" xmlns:a16="http://schemas.microsoft.com/office/drawing/2014/main" id="{3E8C962F-C7BD-B44F-978E-C803F54525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81"/>
                <a:ext cx="728" cy="12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78" name="AutoShape 150">
                <a:extLst>
                  <a:ext uri="{FF2B5EF4-FFF2-40B4-BE49-F238E27FC236}">
                    <a16:creationId xmlns="" xmlns:a16="http://schemas.microsoft.com/office/drawing/2014/main" id="{E65F62EE-08D0-BF46-9BB6-23FEA82DDB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5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62" name="Freeform 151">
              <a:extLst>
                <a:ext uri="{FF2B5EF4-FFF2-40B4-BE49-F238E27FC236}">
                  <a16:creationId xmlns="" xmlns:a16="http://schemas.microsoft.com/office/drawing/2014/main" id="{60E83399-FCB4-324A-B4BD-B8F236595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63" name="Group 152">
              <a:extLst>
                <a:ext uri="{FF2B5EF4-FFF2-40B4-BE49-F238E27FC236}">
                  <a16:creationId xmlns="" xmlns:a16="http://schemas.microsoft.com/office/drawing/2014/main" id="{87A9E3BB-3D7B-8247-845C-C0F0EBB963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75" name="AutoShape 153">
                <a:extLst>
                  <a:ext uri="{FF2B5EF4-FFF2-40B4-BE49-F238E27FC236}">
                    <a16:creationId xmlns="" xmlns:a16="http://schemas.microsoft.com/office/drawing/2014/main" id="{7C75A8D8-585C-B74B-A8B7-1BE5B53785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8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76" name="AutoShape 154">
                <a:extLst>
                  <a:ext uri="{FF2B5EF4-FFF2-40B4-BE49-F238E27FC236}">
                    <a16:creationId xmlns="" xmlns:a16="http://schemas.microsoft.com/office/drawing/2014/main" id="{22C9496F-6ACA-5348-BD7C-54B2C4BDD1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6"/>
                <a:ext cx="695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64" name="Rectangle 155">
              <a:extLst>
                <a:ext uri="{FF2B5EF4-FFF2-40B4-BE49-F238E27FC236}">
                  <a16:creationId xmlns="" xmlns:a16="http://schemas.microsoft.com/office/drawing/2014/main" id="{3A93ED27-82F2-8540-8D23-33AD2D2EE4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6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5" name="Freeform 156">
              <a:extLst>
                <a:ext uri="{FF2B5EF4-FFF2-40B4-BE49-F238E27FC236}">
                  <a16:creationId xmlns="" xmlns:a16="http://schemas.microsoft.com/office/drawing/2014/main" id="{0292C05A-662A-5445-B8CB-FAA09E805A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6" name="Freeform 157">
              <a:extLst>
                <a:ext uri="{FF2B5EF4-FFF2-40B4-BE49-F238E27FC236}">
                  <a16:creationId xmlns="" xmlns:a16="http://schemas.microsoft.com/office/drawing/2014/main" id="{4AA45BB6-3C27-E64E-8383-C80FAEA53A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7" name="Oval 158">
              <a:extLst>
                <a:ext uri="{FF2B5EF4-FFF2-40B4-BE49-F238E27FC236}">
                  <a16:creationId xmlns="" xmlns:a16="http://schemas.microsoft.com/office/drawing/2014/main" id="{95B86A35-1D75-5C49-936B-687C0ACE7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1"/>
              <a:ext cx="49" cy="9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8" name="Freeform 159">
              <a:extLst>
                <a:ext uri="{FF2B5EF4-FFF2-40B4-BE49-F238E27FC236}">
                  <a16:creationId xmlns="" xmlns:a16="http://schemas.microsoft.com/office/drawing/2014/main" id="{1EEE46FE-29EC-9D4E-A9F0-12F15C389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9" name="AutoShape 160">
              <a:extLst>
                <a:ext uri="{FF2B5EF4-FFF2-40B4-BE49-F238E27FC236}">
                  <a16:creationId xmlns="" xmlns:a16="http://schemas.microsoft.com/office/drawing/2014/main" id="{77C78D76-E4BF-FC4E-85A3-25D74AAE0F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0" name="AutoShape 161">
              <a:extLst>
                <a:ext uri="{FF2B5EF4-FFF2-40B4-BE49-F238E27FC236}">
                  <a16:creationId xmlns="" xmlns:a16="http://schemas.microsoft.com/office/drawing/2014/main" id="{1A647E10-4CD3-9C49-9E7D-932D482508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0"/>
              <a:ext cx="1071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1" name="Oval 162">
              <a:extLst>
                <a:ext uri="{FF2B5EF4-FFF2-40B4-BE49-F238E27FC236}">
                  <a16:creationId xmlns="" xmlns:a16="http://schemas.microsoft.com/office/drawing/2014/main" id="{43EFA142-8DAD-3D46-A09E-08B75C8DFF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1"/>
              <a:ext cx="159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2" name="Oval 163">
              <a:extLst>
                <a:ext uri="{FF2B5EF4-FFF2-40B4-BE49-F238E27FC236}">
                  <a16:creationId xmlns="" xmlns:a16="http://schemas.microsoft.com/office/drawing/2014/main" id="{A31EBF34-4197-3041-BA0D-DA86EAB8CB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6"/>
              <a:ext cx="159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73" name="Oval 164">
              <a:extLst>
                <a:ext uri="{FF2B5EF4-FFF2-40B4-BE49-F238E27FC236}">
                  <a16:creationId xmlns="" xmlns:a16="http://schemas.microsoft.com/office/drawing/2014/main" id="{C69F2F21-A598-194E-8061-42E20C1329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" y="2381"/>
              <a:ext cx="159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4" name="Rectangle 165">
              <a:extLst>
                <a:ext uri="{FF2B5EF4-FFF2-40B4-BE49-F238E27FC236}">
                  <a16:creationId xmlns="" xmlns:a16="http://schemas.microsoft.com/office/drawing/2014/main" id="{C6C7B11F-80C5-CE4C-8737-FB4903EEB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0" y="1833"/>
              <a:ext cx="89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63" name="Group 100">
            <a:extLst>
              <a:ext uri="{FF2B5EF4-FFF2-40B4-BE49-F238E27FC236}">
                <a16:creationId xmlns="" xmlns:a16="http://schemas.microsoft.com/office/drawing/2014/main" id="{425D51F3-48C9-9A40-B992-AE005FAB2C33}"/>
              </a:ext>
            </a:extLst>
          </p:cNvPr>
          <p:cNvGrpSpPr>
            <a:grpSpLocks/>
          </p:cNvGrpSpPr>
          <p:nvPr/>
        </p:nvGrpSpPr>
        <p:grpSpPr bwMode="auto">
          <a:xfrm>
            <a:off x="6137453" y="1703614"/>
            <a:ext cx="511175" cy="693738"/>
            <a:chOff x="4140" y="429"/>
            <a:chExt cx="1425" cy="2396"/>
          </a:xfrm>
        </p:grpSpPr>
        <p:sp>
          <p:nvSpPr>
            <p:cNvPr id="319" name="Freeform 101">
              <a:extLst>
                <a:ext uri="{FF2B5EF4-FFF2-40B4-BE49-F238E27FC236}">
                  <a16:creationId xmlns="" xmlns:a16="http://schemas.microsoft.com/office/drawing/2014/main" id="{4DE11FE1-ABE4-5449-9F07-FF92B1203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0" name="Rectangle 102">
              <a:extLst>
                <a:ext uri="{FF2B5EF4-FFF2-40B4-BE49-F238E27FC236}">
                  <a16:creationId xmlns="" xmlns:a16="http://schemas.microsoft.com/office/drawing/2014/main" id="{F28617B4-246C-4142-9D1A-885008483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4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1" name="Freeform 103">
              <a:extLst>
                <a:ext uri="{FF2B5EF4-FFF2-40B4-BE49-F238E27FC236}">
                  <a16:creationId xmlns="" xmlns:a16="http://schemas.microsoft.com/office/drawing/2014/main" id="{695E4127-E30B-0140-BBC3-EE8AA864D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2" name="Freeform 104">
              <a:extLst>
                <a:ext uri="{FF2B5EF4-FFF2-40B4-BE49-F238E27FC236}">
                  <a16:creationId xmlns="" xmlns:a16="http://schemas.microsoft.com/office/drawing/2014/main" id="{107A5B24-681B-3348-B947-27500FBE7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3" name="Rectangle 105">
              <a:extLst>
                <a:ext uri="{FF2B5EF4-FFF2-40B4-BE49-F238E27FC236}">
                  <a16:creationId xmlns="" xmlns:a16="http://schemas.microsoft.com/office/drawing/2014/main" id="{3B9FBC9B-DB47-3440-A3A7-D9397DA36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692"/>
              <a:ext cx="597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24" name="Group 106">
              <a:extLst>
                <a:ext uri="{FF2B5EF4-FFF2-40B4-BE49-F238E27FC236}">
                  <a16:creationId xmlns="" xmlns:a16="http://schemas.microsoft.com/office/drawing/2014/main" id="{D4DB1272-AC30-B740-A818-112B7B0161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49" name="AutoShape 107">
                <a:extLst>
                  <a:ext uri="{FF2B5EF4-FFF2-40B4-BE49-F238E27FC236}">
                    <a16:creationId xmlns="" xmlns:a16="http://schemas.microsoft.com/office/drawing/2014/main" id="{E4E7D8BF-C451-2149-AB56-5952A4BC1E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70"/>
                <a:ext cx="723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0" name="AutoShape 108">
                <a:extLst>
                  <a:ext uri="{FF2B5EF4-FFF2-40B4-BE49-F238E27FC236}">
                    <a16:creationId xmlns="" xmlns:a16="http://schemas.microsoft.com/office/drawing/2014/main" id="{CA9F9DDC-D2E0-9445-8E09-E2A450486D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6"/>
                <a:ext cx="690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25" name="Rectangle 109">
              <a:extLst>
                <a:ext uri="{FF2B5EF4-FFF2-40B4-BE49-F238E27FC236}">
                  <a16:creationId xmlns="" xmlns:a16="http://schemas.microsoft.com/office/drawing/2014/main" id="{8B4A1DB1-B64D-E342-AC38-F13AC2BB24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21"/>
              <a:ext cx="597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26" name="Group 110">
              <a:extLst>
                <a:ext uri="{FF2B5EF4-FFF2-40B4-BE49-F238E27FC236}">
                  <a16:creationId xmlns="" xmlns:a16="http://schemas.microsoft.com/office/drawing/2014/main" id="{8699E1EB-58F7-EB4A-BE56-52A7A29FB7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47" name="AutoShape 111">
                <a:extLst>
                  <a:ext uri="{FF2B5EF4-FFF2-40B4-BE49-F238E27FC236}">
                    <a16:creationId xmlns="" xmlns:a16="http://schemas.microsoft.com/office/drawing/2014/main" id="{8755B864-D5D9-3F48-B106-5195BC4797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18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48" name="AutoShape 112">
                <a:extLst>
                  <a:ext uri="{FF2B5EF4-FFF2-40B4-BE49-F238E27FC236}">
                    <a16:creationId xmlns="" xmlns:a16="http://schemas.microsoft.com/office/drawing/2014/main" id="{5EA94929-40C1-1844-A278-8A7EB9C8F3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0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27" name="Rectangle 113">
              <a:extLst>
                <a:ext uri="{FF2B5EF4-FFF2-40B4-BE49-F238E27FC236}">
                  <a16:creationId xmlns="" xmlns:a16="http://schemas.microsoft.com/office/drawing/2014/main" id="{C3CA31E7-43E9-C54B-B13E-E2E8356B1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56"/>
              <a:ext cx="597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8" name="Rectangle 114">
              <a:extLst>
                <a:ext uri="{FF2B5EF4-FFF2-40B4-BE49-F238E27FC236}">
                  <a16:creationId xmlns="" xmlns:a16="http://schemas.microsoft.com/office/drawing/2014/main" id="{70DE4D48-FE2E-9C45-9782-5C8939C4A5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29" name="Group 115">
              <a:extLst>
                <a:ext uri="{FF2B5EF4-FFF2-40B4-BE49-F238E27FC236}">
                  <a16:creationId xmlns="" xmlns:a16="http://schemas.microsoft.com/office/drawing/2014/main" id="{BEDE8AC0-C09D-314C-9CF4-3B49C79D83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45" name="AutoShape 116">
                <a:extLst>
                  <a:ext uri="{FF2B5EF4-FFF2-40B4-BE49-F238E27FC236}">
                    <a16:creationId xmlns="" xmlns:a16="http://schemas.microsoft.com/office/drawing/2014/main" id="{53CFCEA6-E422-E24C-91CC-6AB2DA5B98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81"/>
                <a:ext cx="728" cy="12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46" name="AutoShape 117">
                <a:extLst>
                  <a:ext uri="{FF2B5EF4-FFF2-40B4-BE49-F238E27FC236}">
                    <a16:creationId xmlns="" xmlns:a16="http://schemas.microsoft.com/office/drawing/2014/main" id="{FEFA7192-E9ED-D345-AC92-ED008077B3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5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30" name="Freeform 118">
              <a:extLst>
                <a:ext uri="{FF2B5EF4-FFF2-40B4-BE49-F238E27FC236}">
                  <a16:creationId xmlns="" xmlns:a16="http://schemas.microsoft.com/office/drawing/2014/main" id="{5FD6018C-4C2B-5147-9A4D-0850B214B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1" name="Group 119">
              <a:extLst>
                <a:ext uri="{FF2B5EF4-FFF2-40B4-BE49-F238E27FC236}">
                  <a16:creationId xmlns="" xmlns:a16="http://schemas.microsoft.com/office/drawing/2014/main" id="{0147FEBF-9B07-DB4D-80F0-28CFAFB175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43" name="AutoShape 120">
                <a:extLst>
                  <a:ext uri="{FF2B5EF4-FFF2-40B4-BE49-F238E27FC236}">
                    <a16:creationId xmlns="" xmlns:a16="http://schemas.microsoft.com/office/drawing/2014/main" id="{6BEC5FCB-A0E4-2B4D-99A9-AF75102E89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8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44" name="AutoShape 121">
                <a:extLst>
                  <a:ext uri="{FF2B5EF4-FFF2-40B4-BE49-F238E27FC236}">
                    <a16:creationId xmlns="" xmlns:a16="http://schemas.microsoft.com/office/drawing/2014/main" id="{DFB1EE8C-1279-5544-ADC0-B00F802A67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6"/>
                <a:ext cx="695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32" name="Rectangle 122">
              <a:extLst>
                <a:ext uri="{FF2B5EF4-FFF2-40B4-BE49-F238E27FC236}">
                  <a16:creationId xmlns="" xmlns:a16="http://schemas.microsoft.com/office/drawing/2014/main" id="{24E8BD47-F206-7A48-B906-69B10A9FF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6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3" name="Freeform 123">
              <a:extLst>
                <a:ext uri="{FF2B5EF4-FFF2-40B4-BE49-F238E27FC236}">
                  <a16:creationId xmlns="" xmlns:a16="http://schemas.microsoft.com/office/drawing/2014/main" id="{3A63ACAE-F7D6-334D-BAC6-EB19E7953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4" name="Freeform 124">
              <a:extLst>
                <a:ext uri="{FF2B5EF4-FFF2-40B4-BE49-F238E27FC236}">
                  <a16:creationId xmlns="" xmlns:a16="http://schemas.microsoft.com/office/drawing/2014/main" id="{DBB6882F-25A8-7942-8AB7-E4F1E8EF4C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5" name="Oval 125">
              <a:extLst>
                <a:ext uri="{FF2B5EF4-FFF2-40B4-BE49-F238E27FC236}">
                  <a16:creationId xmlns="" xmlns:a16="http://schemas.microsoft.com/office/drawing/2014/main" id="{1A751CBC-1E6B-3447-89A8-B6CA004222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1"/>
              <a:ext cx="49" cy="9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6" name="Freeform 126">
              <a:extLst>
                <a:ext uri="{FF2B5EF4-FFF2-40B4-BE49-F238E27FC236}">
                  <a16:creationId xmlns="" xmlns:a16="http://schemas.microsoft.com/office/drawing/2014/main" id="{EC930019-7A9E-2D4F-9037-E4F5C26D89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7" name="AutoShape 127">
              <a:extLst>
                <a:ext uri="{FF2B5EF4-FFF2-40B4-BE49-F238E27FC236}">
                  <a16:creationId xmlns="" xmlns:a16="http://schemas.microsoft.com/office/drawing/2014/main" id="{7F4290BB-A0B2-F146-87B4-626DAAD2FA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8" name="AutoShape 128">
              <a:extLst>
                <a:ext uri="{FF2B5EF4-FFF2-40B4-BE49-F238E27FC236}">
                  <a16:creationId xmlns="" xmlns:a16="http://schemas.microsoft.com/office/drawing/2014/main" id="{DE6D89A2-6ADB-E042-9FB2-932318D01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0"/>
              <a:ext cx="1071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9" name="Oval 129">
              <a:extLst>
                <a:ext uri="{FF2B5EF4-FFF2-40B4-BE49-F238E27FC236}">
                  <a16:creationId xmlns="" xmlns:a16="http://schemas.microsoft.com/office/drawing/2014/main" id="{8747708C-8EE0-5C44-BC67-5ACC5185A5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1"/>
              <a:ext cx="159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0" name="Oval 130">
              <a:extLst>
                <a:ext uri="{FF2B5EF4-FFF2-40B4-BE49-F238E27FC236}">
                  <a16:creationId xmlns="" xmlns:a16="http://schemas.microsoft.com/office/drawing/2014/main" id="{7C3FDD54-230D-8547-8BCF-E82A92842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6"/>
              <a:ext cx="159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1" name="Oval 131">
              <a:extLst>
                <a:ext uri="{FF2B5EF4-FFF2-40B4-BE49-F238E27FC236}">
                  <a16:creationId xmlns="" xmlns:a16="http://schemas.microsoft.com/office/drawing/2014/main" id="{42133DC7-7C21-C149-A374-F81A9E0D9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" y="2381"/>
              <a:ext cx="159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2" name="Rectangle 132">
              <a:extLst>
                <a:ext uri="{FF2B5EF4-FFF2-40B4-BE49-F238E27FC236}">
                  <a16:creationId xmlns="" xmlns:a16="http://schemas.microsoft.com/office/drawing/2014/main" id="{9CA18ACF-5AE2-944A-999A-0A4945D54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0" y="1833"/>
              <a:ext cx="89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64" name="Group 158">
            <a:extLst>
              <a:ext uri="{FF2B5EF4-FFF2-40B4-BE49-F238E27FC236}">
                <a16:creationId xmlns="" xmlns:a16="http://schemas.microsoft.com/office/drawing/2014/main" id="{989EFA5C-2337-B14C-91A8-83B54EA43E37}"/>
              </a:ext>
            </a:extLst>
          </p:cNvPr>
          <p:cNvGrpSpPr>
            <a:grpSpLocks/>
          </p:cNvGrpSpPr>
          <p:nvPr/>
        </p:nvGrpSpPr>
        <p:grpSpPr bwMode="auto">
          <a:xfrm>
            <a:off x="4159429" y="2103665"/>
            <a:ext cx="1689101" cy="1133476"/>
            <a:chOff x="1716" y="1206"/>
            <a:chExt cx="1064" cy="714"/>
          </a:xfrm>
        </p:grpSpPr>
        <p:sp>
          <p:nvSpPr>
            <p:cNvPr id="303" name="Text Box 95">
              <a:extLst>
                <a:ext uri="{FF2B5EF4-FFF2-40B4-BE49-F238E27FC236}">
                  <a16:creationId xmlns="" xmlns:a16="http://schemas.microsoft.com/office/drawing/2014/main" id="{C009C226-FBA8-DB48-ABF5-333250A76D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6" y="1583"/>
              <a:ext cx="1064" cy="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sender</a:t>
              </a:r>
              <a:r>
                <a:rPr kumimoji="0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’</a:t>
              </a:r>
              <a:r>
                <a:rPr kumimoji="0" lang="en-US" altLang="ja-JP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 e-mail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server</a:t>
              </a: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4" name="Group 157">
              <a:extLst>
                <a:ext uri="{FF2B5EF4-FFF2-40B4-BE49-F238E27FC236}">
                  <a16:creationId xmlns="" xmlns:a16="http://schemas.microsoft.com/office/drawing/2014/main" id="{619BE879-9F0A-604B-B005-9F7E471C17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92" y="1206"/>
              <a:ext cx="510" cy="354"/>
              <a:chOff x="2070" y="2004"/>
              <a:chExt cx="510" cy="354"/>
            </a:xfrm>
          </p:grpSpPr>
          <p:sp>
            <p:nvSpPr>
              <p:cNvPr id="305" name="Rectangle 94">
                <a:extLst>
                  <a:ext uri="{FF2B5EF4-FFF2-40B4-BE49-F238E27FC236}">
                    <a16:creationId xmlns="" xmlns:a16="http://schemas.microsoft.com/office/drawing/2014/main" id="{5B36F236-9C70-9F4F-A0BB-DDEC73A67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0" y="2004"/>
                <a:ext cx="510" cy="354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902030302020204" pitchFamily="66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6" name="Rectangle 96">
                <a:extLst>
                  <a:ext uri="{FF2B5EF4-FFF2-40B4-BE49-F238E27FC236}">
                    <a16:creationId xmlns="" xmlns:a16="http://schemas.microsoft.com/office/drawing/2014/main" id="{474FF8AD-41AD-5B4D-B9AF-317E032001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4" y="2076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902030302020204" pitchFamily="66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7" name="Line 97">
                <a:extLst>
                  <a:ext uri="{FF2B5EF4-FFF2-40B4-BE49-F238E27FC236}">
                    <a16:creationId xmlns="" xmlns:a16="http://schemas.microsoft.com/office/drawing/2014/main" id="{A863854B-58B3-0746-BB05-4CC473ACCC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43" y="2104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8" name="Line 98">
                <a:extLst>
                  <a:ext uri="{FF2B5EF4-FFF2-40B4-BE49-F238E27FC236}">
                    <a16:creationId xmlns="" xmlns:a16="http://schemas.microsoft.com/office/drawing/2014/main" id="{45A3AD01-9B9C-1044-8CC4-2FA6945C9D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2" y="210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9" name="Line 99">
                <a:extLst>
                  <a:ext uri="{FF2B5EF4-FFF2-40B4-BE49-F238E27FC236}">
                    <a16:creationId xmlns="" xmlns:a16="http://schemas.microsoft.com/office/drawing/2014/main" id="{A8A7F303-C29D-8048-8A22-5E010224F7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07" y="2105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0" name="Line 100">
                <a:extLst>
                  <a:ext uri="{FF2B5EF4-FFF2-40B4-BE49-F238E27FC236}">
                    <a16:creationId xmlns="" xmlns:a16="http://schemas.microsoft.com/office/drawing/2014/main" id="{7423CFF1-7D3B-404B-908C-EF2DF44B8A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64" y="210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1" name="Line 101">
                <a:extLst>
                  <a:ext uri="{FF2B5EF4-FFF2-40B4-BE49-F238E27FC236}">
                    <a16:creationId xmlns="" xmlns:a16="http://schemas.microsoft.com/office/drawing/2014/main" id="{9B55CC56-B162-3641-8907-ACAE4544AC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25" y="210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2" name="Line 102">
                <a:extLst>
                  <a:ext uri="{FF2B5EF4-FFF2-40B4-BE49-F238E27FC236}">
                    <a16:creationId xmlns="" xmlns:a16="http://schemas.microsoft.com/office/drawing/2014/main" id="{E4EF0706-3A6D-5C49-AA93-B27D0DBD3D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81" y="210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3" name="Line 103">
                <a:extLst>
                  <a:ext uri="{FF2B5EF4-FFF2-40B4-BE49-F238E27FC236}">
                    <a16:creationId xmlns="" xmlns:a16="http://schemas.microsoft.com/office/drawing/2014/main" id="{43AD1883-A082-A241-BB8E-52956E25AC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96" y="2104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4" name="Rectangle 104">
                <a:extLst>
                  <a:ext uri="{FF2B5EF4-FFF2-40B4-BE49-F238E27FC236}">
                    <a16:creationId xmlns="" xmlns:a16="http://schemas.microsoft.com/office/drawing/2014/main" id="{CB654EBC-DFE6-7844-BECE-DAF45E418A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2" y="224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902030302020204" pitchFamily="66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5" name="Rectangle 105">
                <a:extLst>
                  <a:ext uri="{FF2B5EF4-FFF2-40B4-BE49-F238E27FC236}">
                    <a16:creationId xmlns="" xmlns:a16="http://schemas.microsoft.com/office/drawing/2014/main" id="{43DD0923-D124-3D47-A27E-DA7522CBC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88" y="224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902030302020204" pitchFamily="66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6" name="Rectangle 106">
                <a:extLst>
                  <a:ext uri="{FF2B5EF4-FFF2-40B4-BE49-F238E27FC236}">
                    <a16:creationId xmlns="" xmlns:a16="http://schemas.microsoft.com/office/drawing/2014/main" id="{0CC3197A-47DF-3249-89A6-6A5C29D7B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4" y="2242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902030302020204" pitchFamily="66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7" name="Rectangle 107">
                <a:extLst>
                  <a:ext uri="{FF2B5EF4-FFF2-40B4-BE49-F238E27FC236}">
                    <a16:creationId xmlns="" xmlns:a16="http://schemas.microsoft.com/office/drawing/2014/main" id="{B9DC67EE-6FEB-9E4F-91F2-78466630CE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1" y="224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902030302020204" pitchFamily="66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8" name="Rectangle 108">
                <a:extLst>
                  <a:ext uri="{FF2B5EF4-FFF2-40B4-BE49-F238E27FC236}">
                    <a16:creationId xmlns="" xmlns:a16="http://schemas.microsoft.com/office/drawing/2014/main" id="{C7A7D96F-C671-7844-AFFA-9CA6B5108A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7" y="224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902030302020204" pitchFamily="66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sp>
        <p:nvSpPr>
          <p:cNvPr id="265" name="Text Box 121">
            <a:extLst>
              <a:ext uri="{FF2B5EF4-FFF2-40B4-BE49-F238E27FC236}">
                <a16:creationId xmlns="" xmlns:a16="http://schemas.microsoft.com/office/drawing/2014/main" id="{C86F78FC-21D9-8E40-B3EC-9E551DA5CB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0141" y="1582964"/>
            <a:ext cx="8905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SMTP</a:t>
            </a:r>
          </a:p>
        </p:txBody>
      </p:sp>
      <p:sp>
        <p:nvSpPr>
          <p:cNvPr id="266" name="Rectangle 153">
            <a:extLst>
              <a:ext uri="{FF2B5EF4-FFF2-40B4-BE49-F238E27FC236}">
                <a16:creationId xmlns="" xmlns:a16="http://schemas.microsoft.com/office/drawing/2014/main" id="{C9F65152-882D-5B49-B9E9-532D284A81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0678" y="1573439"/>
            <a:ext cx="85725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7" name="Text Box 154">
            <a:extLst>
              <a:ext uri="{FF2B5EF4-FFF2-40B4-BE49-F238E27FC236}">
                <a16:creationId xmlns="" xmlns:a16="http://schemas.microsoft.com/office/drawing/2014/main" id="{53E42ABE-038D-0049-93D4-9EC2E3234B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1928" y="1594077"/>
            <a:ext cx="8905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SMTP</a:t>
            </a:r>
          </a:p>
        </p:txBody>
      </p:sp>
      <p:sp>
        <p:nvSpPr>
          <p:cNvPr id="269" name="Text Box 160">
            <a:extLst>
              <a:ext uri="{FF2B5EF4-FFF2-40B4-BE49-F238E27FC236}">
                <a16:creationId xmlns="" xmlns:a16="http://schemas.microsoft.com/office/drawing/2014/main" id="{629C8856-7516-C14B-9215-6EA637A93B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4133" y="2714852"/>
            <a:ext cx="1792478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receiver</a:t>
            </a:r>
            <a:r>
              <a:rPr kumimoji="0" lang="ja-JP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’</a:t>
            </a:r>
            <a:r>
              <a:rPr kumimoji="0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 e-mail </a:t>
            </a:r>
          </a:p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server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70" name="Group 161">
            <a:extLst>
              <a:ext uri="{FF2B5EF4-FFF2-40B4-BE49-F238E27FC236}">
                <a16:creationId xmlns="" xmlns:a16="http://schemas.microsoft.com/office/drawing/2014/main" id="{D048FD00-5924-9447-B3B8-0AC35A063FA1}"/>
              </a:ext>
            </a:extLst>
          </p:cNvPr>
          <p:cNvGrpSpPr>
            <a:grpSpLocks/>
          </p:cNvGrpSpPr>
          <p:nvPr/>
        </p:nvGrpSpPr>
        <p:grpSpPr bwMode="auto">
          <a:xfrm>
            <a:off x="6289853" y="2116364"/>
            <a:ext cx="809625" cy="561975"/>
            <a:chOff x="2070" y="2004"/>
            <a:chExt cx="510" cy="354"/>
          </a:xfrm>
        </p:grpSpPr>
        <p:sp>
          <p:nvSpPr>
            <p:cNvPr id="289" name="Rectangle 162">
              <a:extLst>
                <a:ext uri="{FF2B5EF4-FFF2-40B4-BE49-F238E27FC236}">
                  <a16:creationId xmlns="" xmlns:a16="http://schemas.microsoft.com/office/drawing/2014/main" id="{F2A0FCDF-5941-FB4C-9E1D-DFD5B6C69C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" y="2004"/>
              <a:ext cx="510" cy="354"/>
            </a:xfrm>
            <a:prstGeom prst="rect">
              <a:avLst/>
            </a:prstGeom>
            <a:solidFill>
              <a:srgbClr val="CCCC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0" name="Rectangle 163">
              <a:extLst>
                <a:ext uri="{FF2B5EF4-FFF2-40B4-BE49-F238E27FC236}">
                  <a16:creationId xmlns="" xmlns:a16="http://schemas.microsoft.com/office/drawing/2014/main" id="{A6B8C913-36F9-824E-8C78-BFC7B3CDCF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4" y="2076"/>
              <a:ext cx="450" cy="120"/>
            </a:xfrm>
            <a:prstGeom prst="rect">
              <a:avLst/>
            </a:prstGeom>
            <a:solidFill>
              <a:srgbClr val="00FF00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1" name="Line 164">
              <a:extLst>
                <a:ext uri="{FF2B5EF4-FFF2-40B4-BE49-F238E27FC236}">
                  <a16:creationId xmlns="" xmlns:a16="http://schemas.microsoft.com/office/drawing/2014/main" id="{3013A95D-A281-0C49-810B-3C864F7A46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3" y="2104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2" name="Line 165">
              <a:extLst>
                <a:ext uri="{FF2B5EF4-FFF2-40B4-BE49-F238E27FC236}">
                  <a16:creationId xmlns="" xmlns:a16="http://schemas.microsoft.com/office/drawing/2014/main" id="{7277D88A-E3AC-5446-9FCD-10B5C085D7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2" y="2103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3" name="Line 166">
              <a:extLst>
                <a:ext uri="{FF2B5EF4-FFF2-40B4-BE49-F238E27FC236}">
                  <a16:creationId xmlns="" xmlns:a16="http://schemas.microsoft.com/office/drawing/2014/main" id="{04850398-3936-B842-A3EB-78E3F18C8D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7" y="2105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4" name="Line 167">
              <a:extLst>
                <a:ext uri="{FF2B5EF4-FFF2-40B4-BE49-F238E27FC236}">
                  <a16:creationId xmlns="" xmlns:a16="http://schemas.microsoft.com/office/drawing/2014/main" id="{E54B2FAE-3B2C-BA4E-89DE-F17808A850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64" y="2103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5" name="Line 168">
              <a:extLst>
                <a:ext uri="{FF2B5EF4-FFF2-40B4-BE49-F238E27FC236}">
                  <a16:creationId xmlns="" xmlns:a16="http://schemas.microsoft.com/office/drawing/2014/main" id="{0321206D-71C9-A044-BC0F-A09851EF78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5" y="2103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6" name="Line 169">
              <a:extLst>
                <a:ext uri="{FF2B5EF4-FFF2-40B4-BE49-F238E27FC236}">
                  <a16:creationId xmlns="" xmlns:a16="http://schemas.microsoft.com/office/drawing/2014/main" id="{74EEC85C-DBEF-B746-945E-539B17DF96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81" y="2103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7" name="Line 170">
              <a:extLst>
                <a:ext uri="{FF2B5EF4-FFF2-40B4-BE49-F238E27FC236}">
                  <a16:creationId xmlns="" xmlns:a16="http://schemas.microsoft.com/office/drawing/2014/main" id="{A1C2C0B2-5E64-FE46-9C1E-5AB91616FB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96" y="2104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8" name="Rectangle 171">
              <a:extLst>
                <a:ext uri="{FF2B5EF4-FFF2-40B4-BE49-F238E27FC236}">
                  <a16:creationId xmlns="" xmlns:a16="http://schemas.microsoft.com/office/drawing/2014/main" id="{18F1DECA-4FA1-D549-80DB-068E1D6FF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2" y="2243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9" name="Rectangle 172">
              <a:extLst>
                <a:ext uri="{FF2B5EF4-FFF2-40B4-BE49-F238E27FC236}">
                  <a16:creationId xmlns="" xmlns:a16="http://schemas.microsoft.com/office/drawing/2014/main" id="{6B4E18DF-65E1-F447-8367-4528F7700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8" y="2243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0" name="Rectangle 173">
              <a:extLst>
                <a:ext uri="{FF2B5EF4-FFF2-40B4-BE49-F238E27FC236}">
                  <a16:creationId xmlns="" xmlns:a16="http://schemas.microsoft.com/office/drawing/2014/main" id="{BE1B5DC5-88E8-A649-93B6-EBAE42FDEF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4" y="2242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1" name="Rectangle 174">
              <a:extLst>
                <a:ext uri="{FF2B5EF4-FFF2-40B4-BE49-F238E27FC236}">
                  <a16:creationId xmlns="" xmlns:a16="http://schemas.microsoft.com/office/drawing/2014/main" id="{EEC64261-B933-2A4B-B45A-6E28963DC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1" y="2240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2" name="Rectangle 175">
              <a:extLst>
                <a:ext uri="{FF2B5EF4-FFF2-40B4-BE49-F238E27FC236}">
                  <a16:creationId xmlns="" xmlns:a16="http://schemas.microsoft.com/office/drawing/2014/main" id="{EE1004C2-A311-414F-8E80-B4092CDDCD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7" y="2240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pic>
        <p:nvPicPr>
          <p:cNvPr id="271" name="Picture 176" descr="Alice">
            <a:extLst>
              <a:ext uri="{FF2B5EF4-FFF2-40B4-BE49-F238E27FC236}">
                <a16:creationId xmlns="" xmlns:a16="http://schemas.microsoft.com/office/drawing/2014/main" id="{D76D5E82-5D05-6842-89F0-A930ADA6F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753" y="1673452"/>
            <a:ext cx="561975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2" name="Picture 179" descr="Bob">
            <a:extLst>
              <a:ext uri="{FF2B5EF4-FFF2-40B4-BE49-F238E27FC236}">
                <a16:creationId xmlns="" xmlns:a16="http://schemas.microsoft.com/office/drawing/2014/main" id="{8989F6E0-4E76-1C42-A3BD-A635A4955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953" y="1687739"/>
            <a:ext cx="676275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3" name="Line 94">
            <a:extLst>
              <a:ext uri="{FF2B5EF4-FFF2-40B4-BE49-F238E27FC236}">
                <a16:creationId xmlns="" xmlns:a16="http://schemas.microsoft.com/office/drawing/2014/main" id="{29F99540-FD3E-AE4C-A57E-1A20C6E30EED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2678" y="2021114"/>
            <a:ext cx="903288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4" name="Line 95">
            <a:extLst>
              <a:ext uri="{FF2B5EF4-FFF2-40B4-BE49-F238E27FC236}">
                <a16:creationId xmlns="" xmlns:a16="http://schemas.microsoft.com/office/drawing/2014/main" id="{C981B998-3615-AE47-86C8-57BFFA2D7D78}"/>
              </a:ext>
            </a:extLst>
          </p:cNvPr>
          <p:cNvSpPr>
            <a:spLocks noChangeShapeType="1"/>
          </p:cNvSpPr>
          <p:nvPr/>
        </p:nvSpPr>
        <p:spPr bwMode="auto">
          <a:xfrm>
            <a:off x="5123041" y="2017939"/>
            <a:ext cx="903287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B91F516F-20AF-DB4E-A31F-6C9548243DF2}"/>
              </a:ext>
            </a:extLst>
          </p:cNvPr>
          <p:cNvGrpSpPr/>
          <p:nvPr/>
        </p:nvGrpSpPr>
        <p:grpSpPr>
          <a:xfrm>
            <a:off x="6699252" y="1424214"/>
            <a:ext cx="1816276" cy="1182356"/>
            <a:chOff x="6699252" y="1424214"/>
            <a:chExt cx="1816276" cy="1182356"/>
          </a:xfrm>
        </p:grpSpPr>
        <p:sp>
          <p:nvSpPr>
            <p:cNvPr id="268" name="Text Box 156">
              <a:extLst>
                <a:ext uri="{FF2B5EF4-FFF2-40B4-BE49-F238E27FC236}">
                  <a16:creationId xmlns="" xmlns:a16="http://schemas.microsoft.com/office/drawing/2014/main" id="{7317FD5B-CED0-1249-AB7C-DF94D68153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99252" y="1424214"/>
              <a:ext cx="1786114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1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e-mail access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1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protocol</a:t>
              </a: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5" name="Line 96">
              <a:extLst>
                <a:ext uri="{FF2B5EF4-FFF2-40B4-BE49-F238E27FC236}">
                  <a16:creationId xmlns="" xmlns:a16="http://schemas.microsoft.com/office/drawing/2014/main" id="{CF977160-74FD-0442-823B-6C2520914C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42291" y="2014764"/>
              <a:ext cx="1697037" cy="1588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6" name="Text Box 156">
              <a:extLst>
                <a:ext uri="{FF2B5EF4-FFF2-40B4-BE49-F238E27FC236}">
                  <a16:creationId xmlns="" xmlns:a16="http://schemas.microsoft.com/office/drawing/2014/main" id="{FA9F06E0-5873-0E44-A9D6-E6DD02F2E3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64731" y="2043339"/>
              <a:ext cx="1450797" cy="563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(e.g.,</a:t>
              </a:r>
              <a:r>
                <a:rPr kumimoji="0" lang="en-US" altLang="en-US" sz="1600" b="0" i="1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IMAP, HTTP</a:t>
              </a:r>
              <a:r>
                <a:rPr kumimoji="0" lang="en-US" alt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)</a:t>
              </a:r>
            </a:p>
          </p:txBody>
        </p:sp>
      </p:grpSp>
      <p:grpSp>
        <p:nvGrpSpPr>
          <p:cNvPr id="277" name="Group 166">
            <a:extLst>
              <a:ext uri="{FF2B5EF4-FFF2-40B4-BE49-F238E27FC236}">
                <a16:creationId xmlns="" xmlns:a16="http://schemas.microsoft.com/office/drawing/2014/main" id="{F8002D43-E860-6845-AF7E-87A1A94D62F3}"/>
              </a:ext>
            </a:extLst>
          </p:cNvPr>
          <p:cNvGrpSpPr>
            <a:grpSpLocks/>
          </p:cNvGrpSpPr>
          <p:nvPr/>
        </p:nvGrpSpPr>
        <p:grpSpPr bwMode="auto">
          <a:xfrm>
            <a:off x="2556053" y="1535339"/>
            <a:ext cx="912813" cy="1054100"/>
            <a:chOff x="3574" y="550"/>
            <a:chExt cx="575" cy="664"/>
          </a:xfrm>
        </p:grpSpPr>
        <p:grpSp>
          <p:nvGrpSpPr>
            <p:cNvPr id="284" name="Group 167">
              <a:extLst>
                <a:ext uri="{FF2B5EF4-FFF2-40B4-BE49-F238E27FC236}">
                  <a16:creationId xmlns="" xmlns:a16="http://schemas.microsoft.com/office/drawing/2014/main" id="{BE8CFCE0-FC41-0748-A6E7-4600DF924D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88" y="692"/>
              <a:ext cx="561" cy="522"/>
              <a:chOff x="-44" y="1473"/>
              <a:chExt cx="981" cy="1105"/>
            </a:xfrm>
          </p:grpSpPr>
          <p:pic>
            <p:nvPicPr>
              <p:cNvPr id="287" name="Picture 168" descr="desktop_computer_stylized_medium">
                <a:extLst>
                  <a:ext uri="{FF2B5EF4-FFF2-40B4-BE49-F238E27FC236}">
                    <a16:creationId xmlns="" xmlns:a16="http://schemas.microsoft.com/office/drawing/2014/main" id="{C00F7CE5-DF44-7248-ABAB-405A73E21C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8" name="Freeform 169">
                <a:extLst>
                  <a:ext uri="{FF2B5EF4-FFF2-40B4-BE49-F238E27FC236}">
                    <a16:creationId xmlns="" xmlns:a16="http://schemas.microsoft.com/office/drawing/2014/main" id="{B502B1B8-E322-AA40-A3FB-263ECFA0F83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85" name="Rectangle 115">
              <a:extLst>
                <a:ext uri="{FF2B5EF4-FFF2-40B4-BE49-F238E27FC236}">
                  <a16:creationId xmlns="" xmlns:a16="http://schemas.microsoft.com/office/drawing/2014/main" id="{39E4CD50-3462-8441-ACC2-01559D9DDD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1" y="576"/>
              <a:ext cx="381" cy="330"/>
            </a:xfrm>
            <a:prstGeom prst="rect">
              <a:avLst/>
            </a:prstGeom>
            <a:solidFill>
              <a:srgbClr val="CCCC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6" name="Text Box 116">
              <a:extLst>
                <a:ext uri="{FF2B5EF4-FFF2-40B4-BE49-F238E27FC236}">
                  <a16:creationId xmlns="" xmlns:a16="http://schemas.microsoft.com/office/drawing/2014/main" id="{7198B7C8-8E18-3B4E-9F4D-DCC4D4D7D2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4" y="550"/>
              <a:ext cx="43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user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agent</a:t>
              </a: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78" name="Group 172">
            <a:extLst>
              <a:ext uri="{FF2B5EF4-FFF2-40B4-BE49-F238E27FC236}">
                <a16:creationId xmlns="" xmlns:a16="http://schemas.microsoft.com/office/drawing/2014/main" id="{2F25B33E-FEB9-404E-8162-D03D8D9966E3}"/>
              </a:ext>
            </a:extLst>
          </p:cNvPr>
          <p:cNvGrpSpPr>
            <a:grpSpLocks/>
          </p:cNvGrpSpPr>
          <p:nvPr/>
        </p:nvGrpSpPr>
        <p:grpSpPr bwMode="auto">
          <a:xfrm>
            <a:off x="8456791" y="1538514"/>
            <a:ext cx="912812" cy="1054100"/>
            <a:chOff x="3574" y="550"/>
            <a:chExt cx="575" cy="664"/>
          </a:xfrm>
        </p:grpSpPr>
        <p:grpSp>
          <p:nvGrpSpPr>
            <p:cNvPr id="279" name="Group 173">
              <a:extLst>
                <a:ext uri="{FF2B5EF4-FFF2-40B4-BE49-F238E27FC236}">
                  <a16:creationId xmlns="" xmlns:a16="http://schemas.microsoft.com/office/drawing/2014/main" id="{375D5E0D-2C70-F544-89E4-5E4F1AA9FD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88" y="692"/>
              <a:ext cx="561" cy="522"/>
              <a:chOff x="-44" y="1473"/>
              <a:chExt cx="981" cy="1105"/>
            </a:xfrm>
          </p:grpSpPr>
          <p:pic>
            <p:nvPicPr>
              <p:cNvPr id="282" name="Picture 174" descr="desktop_computer_stylized_medium">
                <a:extLst>
                  <a:ext uri="{FF2B5EF4-FFF2-40B4-BE49-F238E27FC236}">
                    <a16:creationId xmlns="" xmlns:a16="http://schemas.microsoft.com/office/drawing/2014/main" id="{B288CD06-BF42-AC48-84ED-106FF7671F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3" name="Freeform 175">
                <a:extLst>
                  <a:ext uri="{FF2B5EF4-FFF2-40B4-BE49-F238E27FC236}">
                    <a16:creationId xmlns="" xmlns:a16="http://schemas.microsoft.com/office/drawing/2014/main" id="{4067DFC9-14ED-1F46-8DB5-99B637F8720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80" name="Rectangle 115">
              <a:extLst>
                <a:ext uri="{FF2B5EF4-FFF2-40B4-BE49-F238E27FC236}">
                  <a16:creationId xmlns="" xmlns:a16="http://schemas.microsoft.com/office/drawing/2014/main" id="{37808C5A-E4DA-234C-AD81-DC4AD2416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1" y="576"/>
              <a:ext cx="381" cy="330"/>
            </a:xfrm>
            <a:prstGeom prst="rect">
              <a:avLst/>
            </a:prstGeom>
            <a:solidFill>
              <a:srgbClr val="CCCC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1" name="Text Box 116">
              <a:extLst>
                <a:ext uri="{FF2B5EF4-FFF2-40B4-BE49-F238E27FC236}">
                  <a16:creationId xmlns="" xmlns:a16="http://schemas.microsoft.com/office/drawing/2014/main" id="{BE906C48-2C97-234D-A7D2-2162D242FA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4" y="550"/>
              <a:ext cx="43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user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agent</a:t>
              </a: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384" name="Rectangle 3">
            <a:extLst>
              <a:ext uri="{FF2B5EF4-FFF2-40B4-BE49-F238E27FC236}">
                <a16:creationId xmlns="" xmlns:a16="http://schemas.microsoft.com/office/drawing/2014/main" id="{34528512-2985-154D-9CDE-10220B10DEDE}"/>
              </a:ext>
            </a:extLst>
          </p:cNvPr>
          <p:cNvSpPr txBox="1">
            <a:spLocks noChangeArrowheads="1"/>
          </p:cNvSpPr>
          <p:nvPr/>
        </p:nvSpPr>
        <p:spPr>
          <a:xfrm>
            <a:off x="478971" y="3418624"/>
            <a:ext cx="11248571" cy="315005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SMTP: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delivery/storage of e-mail messages to receiver’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 server</a:t>
            </a:r>
          </a:p>
          <a:p>
            <a:pPr marL="352425" marR="0" lvl="0" indent="-2222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mail access protocol: retrieval from server</a:t>
            </a:r>
          </a:p>
          <a:p>
            <a:pPr marL="695325" marR="0" lvl="1" indent="-231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IMAP: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Internet Mail Access Protocol [RFC 3501]: messages stored on server, IMAP provides retrieval, deletion, folders of stored messages on server</a:t>
            </a:r>
          </a:p>
          <a:p>
            <a:pPr marL="346075" marR="0" lvl="0" indent="-288925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HTTP: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gmail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, Hotmail, 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Yahoo!Mail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, etc. provides web-based interface on top of STMP (to send), IMAP (or POP) to retrieve e-mail messages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6" name="Slide Number Placeholder 2">
            <a:extLst>
              <a:ext uri="{FF2B5EF4-FFF2-40B4-BE49-F238E27FC236}">
                <a16:creationId xmlns="" xmlns:a16="http://schemas.microsoft.com/office/drawing/2014/main" id="{741D895B-EE03-5544-883F-BDFD215AF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90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/>
          <a:lstStyle/>
          <a:p>
            <a:r>
              <a:rPr lang="en-US" altLang="en-US" dirty="0">
                <a:cs typeface="Calibri" panose="020F0502020204030204" pitchFamily="34" charset="0"/>
              </a:rPr>
              <a:t>Application Layer: Overview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="" xmlns:a16="http://schemas.microsoft.com/office/drawing/2014/main" id="{80CCA17D-ECA8-CE46-82AC-A0AF8C3B62BD}"/>
              </a:ext>
            </a:extLst>
          </p:cNvPr>
          <p:cNvSpPr txBox="1">
            <a:spLocks/>
          </p:cNvSpPr>
          <p:nvPr/>
        </p:nvSpPr>
        <p:spPr>
          <a:xfrm>
            <a:off x="809242" y="1870563"/>
            <a:ext cx="5309184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1638" indent="-401638">
              <a:buClr>
                <a:schemeClr val="bg1">
                  <a:lumMod val="7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Principles of network applications</a:t>
            </a:r>
          </a:p>
          <a:p>
            <a:pPr marL="401638" indent="-401638">
              <a:buClr>
                <a:schemeClr val="bg1">
                  <a:lumMod val="7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and HTTP</a:t>
            </a:r>
          </a:p>
          <a:p>
            <a:pPr marL="401638" indent="-401638">
              <a:buClr>
                <a:schemeClr val="bg1">
                  <a:lumMod val="7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E-mail, SMTP, IMAP</a:t>
            </a:r>
          </a:p>
          <a:p>
            <a:pPr marL="401638" indent="-401638">
              <a:buClr>
                <a:srgbClr val="0000A8"/>
              </a:buClr>
              <a:defRPr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The Domain Name System DNS</a:t>
            </a:r>
          </a:p>
          <a:p>
            <a:endParaRPr lang="en-US" dirty="0"/>
          </a:p>
        </p:txBody>
      </p:sp>
      <p:sp>
        <p:nvSpPr>
          <p:cNvPr id="11" name="Rectangle 4">
            <a:extLst>
              <a:ext uri="{FF2B5EF4-FFF2-40B4-BE49-F238E27FC236}">
                <a16:creationId xmlns="" xmlns:a16="http://schemas.microsoft.com/office/drawing/2014/main" id="{5FE695BD-369F-8C4A-ACAD-42671E1C0719}"/>
              </a:ext>
            </a:extLst>
          </p:cNvPr>
          <p:cNvSpPr txBox="1">
            <a:spLocks noChangeArrowheads="1"/>
          </p:cNvSpPr>
          <p:nvPr/>
        </p:nvSpPr>
        <p:spPr>
          <a:xfrm>
            <a:off x="6557554" y="1422888"/>
            <a:ext cx="5405262" cy="4799013"/>
          </a:xfrm>
          <a:prstGeom prst="rect">
            <a:avLst/>
          </a:prstGeom>
        </p:spPr>
        <p:txBody>
          <a:bodyPr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250" indent="-349250"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</a:rPr>
              <a:t>P2P applications</a:t>
            </a:r>
          </a:p>
          <a:p>
            <a:pPr marL="349250" indent="-349250"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</a:rPr>
              <a:t>video streaming and content distribution networks</a:t>
            </a:r>
          </a:p>
          <a:p>
            <a:pPr marL="349250" indent="-349250"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</a:rPr>
              <a:t>socket programming with UDP and TCP</a:t>
            </a:r>
          </a:p>
          <a:p>
            <a:pPr>
              <a:buFont typeface="Wingdings" pitchFamily="2" charset="2"/>
              <a:buNone/>
            </a:pPr>
            <a:endParaRPr lang="en-US" alt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B8A7DC3-C885-F84E-9572-316B74643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Application Layer: 2-</a:t>
            </a:r>
            <a:fld id="{C4204591-24BD-A542-B9D5-F8D8A88D2FEE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7" name="Picture 6" descr="Kurose&amp;Ross 8th edition photo">
            <a:extLst>
              <a:ext uri="{FF2B5EF4-FFF2-40B4-BE49-F238E27FC236}">
                <a16:creationId xmlns="" xmlns:a16="http://schemas.microsoft.com/office/drawing/2014/main" id="{0FE4D197-C068-7641-A580-436689983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391" y="4125913"/>
            <a:ext cx="3087757" cy="231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48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Freeform 370">
            <a:extLst>
              <a:ext uri="{FF2B5EF4-FFF2-40B4-BE49-F238E27FC236}">
                <a16:creationId xmlns="" xmlns:a16="http://schemas.microsoft.com/office/drawing/2014/main" id="{21662630-62BB-AE4A-A779-AEACD21E6D7C}"/>
              </a:ext>
            </a:extLst>
          </p:cNvPr>
          <p:cNvSpPr/>
          <p:nvPr/>
        </p:nvSpPr>
        <p:spPr>
          <a:xfrm>
            <a:off x="8985188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417">
            <a:extLst>
              <a:ext uri="{FF2B5EF4-FFF2-40B4-BE49-F238E27FC236}">
                <a16:creationId xmlns="" xmlns:a16="http://schemas.microsoft.com/office/drawing/2014/main" id="{22352293-C7A6-4C41-9DD8-CAA48CB29154}"/>
              </a:ext>
            </a:extLst>
          </p:cNvPr>
          <p:cNvSpPr>
            <a:spLocks/>
          </p:cNvSpPr>
          <p:nvPr/>
        </p:nvSpPr>
        <p:spPr bwMode="auto">
          <a:xfrm>
            <a:off x="7274076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418">
            <a:extLst>
              <a:ext uri="{FF2B5EF4-FFF2-40B4-BE49-F238E27FC236}">
                <a16:creationId xmlns="" xmlns:a16="http://schemas.microsoft.com/office/drawing/2014/main" id="{BE0D451A-5CE4-4C4B-B3DF-A408288EDA0C}"/>
              </a:ext>
            </a:extLst>
          </p:cNvPr>
          <p:cNvGrpSpPr>
            <a:grpSpLocks/>
          </p:cNvGrpSpPr>
          <p:nvPr/>
        </p:nvGrpSpPr>
        <p:grpSpPr bwMode="auto">
          <a:xfrm>
            <a:off x="7205350" y="3289251"/>
            <a:ext cx="1458912" cy="933450"/>
            <a:chOff x="2889" y="1631"/>
            <a:chExt cx="980" cy="743"/>
          </a:xfrm>
        </p:grpSpPr>
        <p:sp>
          <p:nvSpPr>
            <p:cNvPr id="369" name="Rectangle 419">
              <a:extLst>
                <a:ext uri="{FF2B5EF4-FFF2-40B4-BE49-F238E27FC236}">
                  <a16:creationId xmlns="" xmlns:a16="http://schemas.microsoft.com/office/drawing/2014/main" id="{F39DA03D-3BDA-2344-B3D3-3A95FB5EED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70" name="AutoShape 420">
              <a:extLst>
                <a:ext uri="{FF2B5EF4-FFF2-40B4-BE49-F238E27FC236}">
                  <a16:creationId xmlns="" xmlns:a16="http://schemas.microsoft.com/office/drawing/2014/main" id="{579866B0-F884-A84A-B74A-EFEA50EBF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CC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21" name="Freeform 427">
            <a:extLst>
              <a:ext uri="{FF2B5EF4-FFF2-40B4-BE49-F238E27FC236}">
                <a16:creationId xmlns="" xmlns:a16="http://schemas.microsoft.com/office/drawing/2014/main" id="{3F97D486-CCD5-C043-940C-EC1740EC7BA0}"/>
              </a:ext>
            </a:extLst>
          </p:cNvPr>
          <p:cNvSpPr>
            <a:spLocks/>
          </p:cNvSpPr>
          <p:nvPr/>
        </p:nvSpPr>
        <p:spPr bwMode="auto">
          <a:xfrm>
            <a:off x="7712401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Text Box 580">
            <a:extLst>
              <a:ext uri="{FF2B5EF4-FFF2-40B4-BE49-F238E27FC236}">
                <a16:creationId xmlns="" xmlns:a16="http://schemas.microsoft.com/office/drawing/2014/main" id="{16C4E384-62E0-DC41-883F-EB2C4C99F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mobile network</a:t>
            </a:r>
          </a:p>
        </p:txBody>
      </p:sp>
      <p:sp>
        <p:nvSpPr>
          <p:cNvPr id="69" name="Text Box 580">
            <a:extLst>
              <a:ext uri="{FF2B5EF4-FFF2-40B4-BE49-F238E27FC236}">
                <a16:creationId xmlns="" xmlns:a16="http://schemas.microsoft.com/office/drawing/2014/main" id="{9AC056F8-729E-D344-BD7D-917810217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home network</a:t>
            </a:r>
          </a:p>
        </p:txBody>
      </p:sp>
      <p:sp>
        <p:nvSpPr>
          <p:cNvPr id="70" name="Text Box 580">
            <a:extLst>
              <a:ext uri="{FF2B5EF4-FFF2-40B4-BE49-F238E27FC236}">
                <a16:creationId xmlns="" xmlns:a16="http://schemas.microsoft.com/office/drawing/2014/main" id="{8A1A4F41-0243-4946-9F02-F301CBD59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enterprise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          network</a:t>
            </a:r>
          </a:p>
        </p:txBody>
      </p:sp>
      <p:sp>
        <p:nvSpPr>
          <p:cNvPr id="372" name="Freeform 371">
            <a:extLst>
              <a:ext uri="{FF2B5EF4-FFF2-40B4-BE49-F238E27FC236}">
                <a16:creationId xmlns="" xmlns:a16="http://schemas.microsoft.com/office/drawing/2014/main" id="{C89E7C56-1DE4-7143-8EEB-E5965035CC42}"/>
              </a:ext>
            </a:extLst>
          </p:cNvPr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4" name="Group 373">
            <a:extLst>
              <a:ext uri="{FF2B5EF4-FFF2-40B4-BE49-F238E27FC236}">
                <a16:creationId xmlns="" xmlns:a16="http://schemas.microsoft.com/office/drawing/2014/main" id="{96BCCD85-1D07-EF4E-A878-EC23CD23096A}"/>
              </a:ext>
            </a:extLst>
          </p:cNvPr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382" name="Freeform 381">
              <a:extLst>
                <a:ext uri="{FF2B5EF4-FFF2-40B4-BE49-F238E27FC236}">
                  <a16:creationId xmlns="" xmlns:a16="http://schemas.microsoft.com/office/drawing/2014/main" id="{D6FAD5AB-6E93-5E47-BE32-4993FD767B8F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3" name="Freeform 382">
              <a:extLst>
                <a:ext uri="{FF2B5EF4-FFF2-40B4-BE49-F238E27FC236}">
                  <a16:creationId xmlns="" xmlns:a16="http://schemas.microsoft.com/office/drawing/2014/main" id="{2A115C8B-7EC0-084D-A3CF-7AEF0487F301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84" name="Straight Connector 383">
              <a:extLst>
                <a:ext uri="{FF2B5EF4-FFF2-40B4-BE49-F238E27FC236}">
                  <a16:creationId xmlns="" xmlns:a16="http://schemas.microsoft.com/office/drawing/2014/main" id="{16F8043F-8502-904C-9632-B3658D71B8BE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="" xmlns:a16="http://schemas.microsoft.com/office/drawing/2014/main" id="{B4B3A6DE-2E70-F74C-8CA1-13247C912682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="" xmlns:a16="http://schemas.microsoft.com/office/drawing/2014/main" id="{4B9DB078-BD58-F64A-B873-E1187205EB94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="" xmlns:a16="http://schemas.microsoft.com/office/drawing/2014/main" id="{D321DD82-9D22-0B49-ADF9-8BE310E97E71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="" xmlns:a16="http://schemas.microsoft.com/office/drawing/2014/main" id="{18A2FB0C-53B9-5248-AA65-9BA9B429FC4C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="" xmlns:a16="http://schemas.microsoft.com/office/drawing/2014/main" id="{44FBB965-69F3-F546-AE9F-4AD14078F37E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1" name="Group 390">
            <a:extLst>
              <a:ext uri="{FF2B5EF4-FFF2-40B4-BE49-F238E27FC236}">
                <a16:creationId xmlns="" xmlns:a16="http://schemas.microsoft.com/office/drawing/2014/main" id="{BDA3EF41-5873-7D4B-8A04-F8D62DFD2DB6}"/>
              </a:ext>
            </a:extLst>
          </p:cNvPr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99" name="Freeform 398">
              <a:extLst>
                <a:ext uri="{FF2B5EF4-FFF2-40B4-BE49-F238E27FC236}">
                  <a16:creationId xmlns="" xmlns:a16="http://schemas.microsoft.com/office/drawing/2014/main" id="{325473B9-6F55-684D-B22D-FF70325540CE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0" name="Freeform 399">
              <a:extLst>
                <a:ext uri="{FF2B5EF4-FFF2-40B4-BE49-F238E27FC236}">
                  <a16:creationId xmlns="" xmlns:a16="http://schemas.microsoft.com/office/drawing/2014/main" id="{06CE85F7-18B2-3947-975F-CEA32EE2FBA7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="" xmlns:a16="http://schemas.microsoft.com/office/drawing/2014/main" id="{F3F3D0FA-374D-9147-8047-2B7B3AAF05DF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="" xmlns:a16="http://schemas.microsoft.com/office/drawing/2014/main" id="{AFF00F79-7128-E243-BBD5-A97200EABABC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="" xmlns:a16="http://schemas.microsoft.com/office/drawing/2014/main" id="{729D9C8D-B396-A049-9B7A-BE878812629D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="" xmlns:a16="http://schemas.microsoft.com/office/drawing/2014/main" id="{4B32C41F-58E3-CC4F-9625-B6688BEB2140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="" xmlns:a16="http://schemas.microsoft.com/office/drawing/2014/main" id="{58933865-B1C6-3244-A0F5-136E4C6DD92E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="" xmlns:a16="http://schemas.microsoft.com/office/drawing/2014/main" id="{76C939A7-C3F0-5A45-B81D-4E775CF1C92C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2" name="Freeform 561">
            <a:extLst>
              <a:ext uri="{FF2B5EF4-FFF2-40B4-BE49-F238E27FC236}">
                <a16:creationId xmlns="" xmlns:a16="http://schemas.microsoft.com/office/drawing/2014/main" id="{BE088278-C41B-3E4A-87CE-FD65749FA13D}"/>
              </a:ext>
            </a:extLst>
          </p:cNvPr>
          <p:cNvSpPr/>
          <p:nvPr/>
        </p:nvSpPr>
        <p:spPr>
          <a:xfrm>
            <a:off x="9540813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3" name="TextBox 572">
            <a:extLst>
              <a:ext uri="{FF2B5EF4-FFF2-40B4-BE49-F238E27FC236}">
                <a16:creationId xmlns="" xmlns:a16="http://schemas.microsoft.com/office/drawing/2014/main" id="{59DB778E-F23D-6C41-8A2D-8F08BD46CBCB}"/>
              </a:ext>
            </a:extLst>
          </p:cNvPr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or global ISP</a:t>
            </a:r>
          </a:p>
        </p:txBody>
      </p:sp>
      <p:sp>
        <p:nvSpPr>
          <p:cNvPr id="655" name="Rectangle 654">
            <a:extLst>
              <a:ext uri="{FF2B5EF4-FFF2-40B4-BE49-F238E27FC236}">
                <a16:creationId xmlns="" xmlns:a16="http://schemas.microsoft.com/office/drawing/2014/main" id="{2DCB9395-41DC-D844-A0B1-59B5BDD3151F}"/>
              </a:ext>
            </a:extLst>
          </p:cNvPr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="" xmlns:a16="http://schemas.microsoft.com/office/drawing/2014/main" id="{C34CA97E-4007-3540-925A-3C739C254049}"/>
              </a:ext>
            </a:extLst>
          </p:cNvPr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or regional ISP</a:t>
            </a:r>
          </a:p>
        </p:txBody>
      </p:sp>
      <p:sp>
        <p:nvSpPr>
          <p:cNvPr id="657" name="TextBox 656">
            <a:extLst>
              <a:ext uri="{FF2B5EF4-FFF2-40B4-BE49-F238E27FC236}">
                <a16:creationId xmlns="" xmlns:a16="http://schemas.microsoft.com/office/drawing/2014/main" id="{7DCF99E9-1DFC-0241-B2E7-471998268663}"/>
              </a:ext>
            </a:extLst>
          </p:cNvPr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datacenter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</a:p>
        </p:txBody>
      </p:sp>
      <p:sp>
        <p:nvSpPr>
          <p:cNvPr id="658" name="TextBox 657">
            <a:extLst>
              <a:ext uri="{FF2B5EF4-FFF2-40B4-BE49-F238E27FC236}">
                <a16:creationId xmlns="" xmlns:a16="http://schemas.microsoft.com/office/drawing/2014/main" id="{173BD163-3F4D-944E-B86B-3275B779D5A8}"/>
              </a:ext>
            </a:extLst>
          </p:cNvPr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30" name="Straight Connector 829">
            <a:extLst>
              <a:ext uri="{FF2B5EF4-FFF2-40B4-BE49-F238E27FC236}">
                <a16:creationId xmlns="" xmlns:a16="http://schemas.microsoft.com/office/drawing/2014/main" id="{B163CA8C-EB1E-A14C-9A66-BC297C1207E6}"/>
              </a:ext>
            </a:extLst>
          </p:cNvPr>
          <p:cNvCxnSpPr>
            <a:cxnSpLocks/>
          </p:cNvCxnSpPr>
          <p:nvPr/>
        </p:nvCxnSpPr>
        <p:spPr>
          <a:xfrm flipH="1" flipV="1">
            <a:off x="10559920" y="3580125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="" xmlns:a16="http://schemas.microsoft.com/office/drawing/2014/main" id="{5423E50E-9196-7E41-B2E3-7EFFBB807850}"/>
              </a:ext>
            </a:extLst>
          </p:cNvPr>
          <p:cNvCxnSpPr>
            <a:cxnSpLocks/>
          </p:cNvCxnSpPr>
          <p:nvPr/>
        </p:nvCxnSpPr>
        <p:spPr>
          <a:xfrm flipH="1" flipV="1">
            <a:off x="10660835" y="3640684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="" xmlns:a16="http://schemas.microsoft.com/office/drawing/2014/main" id="{D736E0FF-D607-3B4C-A87A-D415301D67BE}"/>
              </a:ext>
            </a:extLst>
          </p:cNvPr>
          <p:cNvCxnSpPr>
            <a:cxnSpLocks/>
          </p:cNvCxnSpPr>
          <p:nvPr/>
        </p:nvCxnSpPr>
        <p:spPr>
          <a:xfrm flipV="1">
            <a:off x="10636897" y="3633421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="" xmlns:a16="http://schemas.microsoft.com/office/drawing/2014/main" id="{412118DA-F614-8A42-80A7-8D427CB9D063}"/>
              </a:ext>
            </a:extLst>
          </p:cNvPr>
          <p:cNvCxnSpPr>
            <a:cxnSpLocks/>
          </p:cNvCxnSpPr>
          <p:nvPr/>
        </p:nvCxnSpPr>
        <p:spPr>
          <a:xfrm flipH="1" flipV="1">
            <a:off x="10570774" y="3594896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Straight Connector 818">
            <a:extLst>
              <a:ext uri="{FF2B5EF4-FFF2-40B4-BE49-F238E27FC236}">
                <a16:creationId xmlns="" xmlns:a16="http://schemas.microsoft.com/office/drawing/2014/main" id="{1F000A1C-019C-AC40-8B26-99394BC90A3F}"/>
              </a:ext>
            </a:extLst>
          </p:cNvPr>
          <p:cNvCxnSpPr>
            <a:cxnSpLocks/>
          </p:cNvCxnSpPr>
          <p:nvPr/>
        </p:nvCxnSpPr>
        <p:spPr>
          <a:xfrm flipH="1" flipV="1">
            <a:off x="10550620" y="4071642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8" name="Straight Connector 817">
            <a:extLst>
              <a:ext uri="{FF2B5EF4-FFF2-40B4-BE49-F238E27FC236}">
                <a16:creationId xmlns="" xmlns:a16="http://schemas.microsoft.com/office/drawing/2014/main" id="{E581177E-ADBB-324A-BE56-FFA64730F33D}"/>
              </a:ext>
            </a:extLst>
          </p:cNvPr>
          <p:cNvCxnSpPr>
            <a:cxnSpLocks/>
          </p:cNvCxnSpPr>
          <p:nvPr/>
        </p:nvCxnSpPr>
        <p:spPr>
          <a:xfrm flipH="1">
            <a:off x="9895195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Straight Connector 815">
            <a:extLst>
              <a:ext uri="{FF2B5EF4-FFF2-40B4-BE49-F238E27FC236}">
                <a16:creationId xmlns="" xmlns:a16="http://schemas.microsoft.com/office/drawing/2014/main" id="{D0BFF2F4-0B07-CF45-A69B-7B91FA12DE36}"/>
              </a:ext>
            </a:extLst>
          </p:cNvPr>
          <p:cNvCxnSpPr>
            <a:cxnSpLocks/>
          </p:cNvCxnSpPr>
          <p:nvPr/>
        </p:nvCxnSpPr>
        <p:spPr>
          <a:xfrm flipH="1">
            <a:off x="9219616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Straight Connector 812">
            <a:extLst>
              <a:ext uri="{FF2B5EF4-FFF2-40B4-BE49-F238E27FC236}">
                <a16:creationId xmlns="" xmlns:a16="http://schemas.microsoft.com/office/drawing/2014/main" id="{E3568D00-797E-F542-B47B-DC40257A1AF2}"/>
              </a:ext>
            </a:extLst>
          </p:cNvPr>
          <p:cNvCxnSpPr>
            <a:cxnSpLocks/>
          </p:cNvCxnSpPr>
          <p:nvPr/>
        </p:nvCxnSpPr>
        <p:spPr>
          <a:xfrm flipH="1">
            <a:off x="9276868" y="3507672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1" name="Straight Connector 810">
            <a:extLst>
              <a:ext uri="{FF2B5EF4-FFF2-40B4-BE49-F238E27FC236}">
                <a16:creationId xmlns="" xmlns:a16="http://schemas.microsoft.com/office/drawing/2014/main" id="{B5D2DFB3-E4DE-3C49-8F72-DC09F553A5F3}"/>
              </a:ext>
            </a:extLst>
          </p:cNvPr>
          <p:cNvCxnSpPr>
            <a:cxnSpLocks/>
          </p:cNvCxnSpPr>
          <p:nvPr/>
        </p:nvCxnSpPr>
        <p:spPr>
          <a:xfrm>
            <a:off x="9733069" y="3507672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="" xmlns:a16="http://schemas.microsoft.com/office/drawing/2014/main" id="{F9A85AAA-3DAA-6946-B559-D97F731B61D5}"/>
              </a:ext>
            </a:extLst>
          </p:cNvPr>
          <p:cNvCxnSpPr/>
          <p:nvPr/>
        </p:nvCxnSpPr>
        <p:spPr>
          <a:xfrm>
            <a:off x="10137668" y="2754692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="" xmlns:a16="http://schemas.microsoft.com/office/drawing/2014/main" id="{12CE73BA-DDE8-5741-9E5E-64CA353BA98C}"/>
              </a:ext>
            </a:extLst>
          </p:cNvPr>
          <p:cNvCxnSpPr>
            <a:cxnSpLocks/>
          </p:cNvCxnSpPr>
          <p:nvPr/>
        </p:nvCxnSpPr>
        <p:spPr>
          <a:xfrm flipH="1">
            <a:off x="9798719" y="2695013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3" name="Group 802">
            <a:extLst>
              <a:ext uri="{FF2B5EF4-FFF2-40B4-BE49-F238E27FC236}">
                <a16:creationId xmlns="" xmlns:a16="http://schemas.microsoft.com/office/drawing/2014/main" id="{4429D23B-C424-D54E-A99F-D3FC646B3D08}"/>
              </a:ext>
            </a:extLst>
          </p:cNvPr>
          <p:cNvGrpSpPr/>
          <p:nvPr/>
        </p:nvGrpSpPr>
        <p:grpSpPr>
          <a:xfrm>
            <a:off x="7562238" y="2127325"/>
            <a:ext cx="3578867" cy="3640283"/>
            <a:chOff x="7562238" y="2127325"/>
            <a:chExt cx="3578867" cy="3640283"/>
          </a:xfrm>
        </p:grpSpPr>
        <p:grpSp>
          <p:nvGrpSpPr>
            <p:cNvPr id="800" name="Group 799">
              <a:extLst>
                <a:ext uri="{FF2B5EF4-FFF2-40B4-BE49-F238E27FC236}">
                  <a16:creationId xmlns="" xmlns:a16="http://schemas.microsoft.com/office/drawing/2014/main" id="{C0FB38C4-8D4E-FD46-8BA5-A01F983C9AF5}"/>
                </a:ext>
              </a:extLst>
            </p:cNvPr>
            <p:cNvGrpSpPr/>
            <p:nvPr/>
          </p:nvGrpSpPr>
          <p:grpSpPr>
            <a:xfrm>
              <a:off x="7857253" y="2127325"/>
              <a:ext cx="3283852" cy="3640283"/>
              <a:chOff x="7881336" y="2104198"/>
              <a:chExt cx="3283852" cy="3640283"/>
            </a:xfrm>
          </p:grpSpPr>
          <p:sp>
            <p:nvSpPr>
              <p:cNvPr id="22" name="Line 428">
                <a:extLst>
                  <a:ext uri="{FF2B5EF4-FFF2-40B4-BE49-F238E27FC236}">
                    <a16:creationId xmlns="" xmlns:a16="http://schemas.microsoft.com/office/drawing/2014/main" id="{28DDE19D-11FD-214B-B68A-9F6AAEA3AA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813692" y="5228612"/>
                <a:ext cx="388062" cy="75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Line 430">
                <a:extLst>
                  <a:ext uri="{FF2B5EF4-FFF2-40B4-BE49-F238E27FC236}">
                    <a16:creationId xmlns="" xmlns:a16="http://schemas.microsoft.com/office/drawing/2014/main" id="{3188928B-5976-7142-B509-B67C32631B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10234009" y="5382159"/>
                <a:ext cx="0" cy="1143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Line 431">
                <a:extLst>
                  <a:ext uri="{FF2B5EF4-FFF2-40B4-BE49-F238E27FC236}">
                    <a16:creationId xmlns="" xmlns:a16="http://schemas.microsoft.com/office/drawing/2014/main" id="{B61C3274-819B-1A4B-9892-BC7A0AB4BF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57042" y="4815390"/>
                <a:ext cx="524483" cy="2615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Line 432">
                <a:extLst>
                  <a:ext uri="{FF2B5EF4-FFF2-40B4-BE49-F238E27FC236}">
                    <a16:creationId xmlns="" xmlns:a16="http://schemas.microsoft.com/office/drawing/2014/main" id="{6434324A-C183-F645-84E8-7170D215D0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74149" y="4815390"/>
                <a:ext cx="569255" cy="2462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Line 433">
                <a:extLst>
                  <a:ext uri="{FF2B5EF4-FFF2-40B4-BE49-F238E27FC236}">
                    <a16:creationId xmlns="" xmlns:a16="http://schemas.microsoft.com/office/drawing/2014/main" id="{4326369B-7050-F54A-9B61-51FBE98316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45827" y="5085749"/>
                <a:ext cx="10305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Line 435">
                <a:extLst>
                  <a:ext uri="{FF2B5EF4-FFF2-40B4-BE49-F238E27FC236}">
                    <a16:creationId xmlns="" xmlns:a16="http://schemas.microsoft.com/office/drawing/2014/main" id="{D2EFF5DE-9380-7D46-847C-7986E80C6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34290" y="5094207"/>
                <a:ext cx="22680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Line 436">
                <a:extLst>
                  <a:ext uri="{FF2B5EF4-FFF2-40B4-BE49-F238E27FC236}">
                    <a16:creationId xmlns="" xmlns:a16="http://schemas.microsoft.com/office/drawing/2014/main" id="{CAD2281A-59A4-DA4C-A9DC-E37CA49919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72450" y="5267343"/>
                <a:ext cx="41275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Line 439">
                <a:extLst>
                  <a:ext uri="{FF2B5EF4-FFF2-40B4-BE49-F238E27FC236}">
                    <a16:creationId xmlns="" xmlns:a16="http://schemas.microsoft.com/office/drawing/2014/main" id="{59746900-72D7-BF46-8B59-62F2A5D479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397900" y="5259125"/>
                <a:ext cx="68080" cy="2939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Line 440">
                <a:extLst>
                  <a:ext uri="{FF2B5EF4-FFF2-40B4-BE49-F238E27FC236}">
                    <a16:creationId xmlns="" xmlns:a16="http://schemas.microsoft.com/office/drawing/2014/main" id="{76AA107C-4028-5D4D-B986-E7C4D7058C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512814" y="5284804"/>
                <a:ext cx="280374" cy="2698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Line 441">
                <a:extLst>
                  <a:ext uri="{FF2B5EF4-FFF2-40B4-BE49-F238E27FC236}">
                    <a16:creationId xmlns="" xmlns:a16="http://schemas.microsoft.com/office/drawing/2014/main" id="{AF797424-05E8-8345-847C-94DA81395A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12814" y="5234921"/>
                <a:ext cx="914184" cy="4686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Line 443">
                <a:extLst>
                  <a:ext uri="{FF2B5EF4-FFF2-40B4-BE49-F238E27FC236}">
                    <a16:creationId xmlns="" xmlns:a16="http://schemas.microsoft.com/office/drawing/2014/main" id="{BCDF073B-F330-A345-A512-B85DFD399D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71861" y="3806843"/>
                <a:ext cx="0" cy="1317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Line 449">
                <a:extLst>
                  <a:ext uri="{FF2B5EF4-FFF2-40B4-BE49-F238E27FC236}">
                    <a16:creationId xmlns="" xmlns:a16="http://schemas.microsoft.com/office/drawing/2014/main" id="{53CD988A-3515-7242-9C29-87AF281086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881336" y="4017980"/>
                <a:ext cx="168275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8" name="Line 428">
                <a:extLst>
                  <a:ext uri="{FF2B5EF4-FFF2-40B4-BE49-F238E27FC236}">
                    <a16:creationId xmlns="" xmlns:a16="http://schemas.microsoft.com/office/drawing/2014/main" id="{538963BA-E603-D94F-A908-92C50EC393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909628" y="5560344"/>
                <a:ext cx="366793" cy="148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7" name="Line 440">
                <a:extLst>
                  <a:ext uri="{FF2B5EF4-FFF2-40B4-BE49-F238E27FC236}">
                    <a16:creationId xmlns="" xmlns:a16="http://schemas.microsoft.com/office/drawing/2014/main" id="{E3BCB46D-EF32-8C42-A43A-1B0DAF759B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83508" y="5013435"/>
                <a:ext cx="404236" cy="207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564" name="Straight Connector 563">
                <a:extLst>
                  <a:ext uri="{FF2B5EF4-FFF2-40B4-BE49-F238E27FC236}">
                    <a16:creationId xmlns="" xmlns:a16="http://schemas.microsoft.com/office/drawing/2014/main" id="{CE6E1140-BC2F-9947-9B51-91DC5079ABB1}"/>
                  </a:ext>
                </a:extLst>
              </p:cNvPr>
              <p:cNvCxnSpPr/>
              <p:nvPr/>
            </p:nvCxnSpPr>
            <p:spPr>
              <a:xfrm flipH="1">
                <a:off x="10124718" y="2146305"/>
                <a:ext cx="761467" cy="5773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5" name="Straight Connector 564">
                <a:extLst>
                  <a:ext uri="{FF2B5EF4-FFF2-40B4-BE49-F238E27FC236}">
                    <a16:creationId xmlns="" xmlns:a16="http://schemas.microsoft.com/office/drawing/2014/main" id="{9EF5B4FA-3960-F54C-936B-C64147078447}"/>
                  </a:ext>
                </a:extLst>
              </p:cNvPr>
              <p:cNvCxnSpPr/>
              <p:nvPr/>
            </p:nvCxnSpPr>
            <p:spPr>
              <a:xfrm flipH="1">
                <a:off x="10124718" y="2245186"/>
                <a:ext cx="397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6" name="Straight Connector 565">
                <a:extLst>
                  <a:ext uri="{FF2B5EF4-FFF2-40B4-BE49-F238E27FC236}">
                    <a16:creationId xmlns="" xmlns:a16="http://schemas.microsoft.com/office/drawing/2014/main" id="{691B45AC-C5E3-D24E-9C63-05D00B08C71D}"/>
                  </a:ext>
                </a:extLst>
              </p:cNvPr>
              <p:cNvCxnSpPr/>
              <p:nvPr/>
            </p:nvCxnSpPr>
            <p:spPr>
              <a:xfrm flipH="1">
                <a:off x="10696218" y="2177379"/>
                <a:ext cx="14936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7" name="Straight Connector 566">
                <a:extLst>
                  <a:ext uri="{FF2B5EF4-FFF2-40B4-BE49-F238E27FC236}">
                    <a16:creationId xmlns="" xmlns:a16="http://schemas.microsoft.com/office/drawing/2014/main" id="{59EB46BB-F3EA-4248-B631-AC80BEB74EF0}"/>
                  </a:ext>
                </a:extLst>
              </p:cNvPr>
              <p:cNvCxnSpPr/>
              <p:nvPr/>
            </p:nvCxnSpPr>
            <p:spPr>
              <a:xfrm flipH="1">
                <a:off x="10166249" y="2695840"/>
                <a:ext cx="574283" cy="278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8" name="Straight Connector 567">
                <a:extLst>
                  <a:ext uri="{FF2B5EF4-FFF2-40B4-BE49-F238E27FC236}">
                    <a16:creationId xmlns="" xmlns:a16="http://schemas.microsoft.com/office/drawing/2014/main" id="{C562C7DD-3FD1-0E4C-B308-744C6C87FC79}"/>
                  </a:ext>
                </a:extLst>
              </p:cNvPr>
              <p:cNvCxnSpPr/>
              <p:nvPr/>
            </p:nvCxnSpPr>
            <p:spPr>
              <a:xfrm flipH="1">
                <a:off x="10093625" y="2146305"/>
                <a:ext cx="788589" cy="988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9" name="Straight Connector 568">
                <a:extLst>
                  <a:ext uri="{FF2B5EF4-FFF2-40B4-BE49-F238E27FC236}">
                    <a16:creationId xmlns="" xmlns:a16="http://schemas.microsoft.com/office/drawing/2014/main" id="{6793D61B-AD50-A246-A5C0-38DF48C17738}"/>
                  </a:ext>
                </a:extLst>
              </p:cNvPr>
              <p:cNvCxnSpPr/>
              <p:nvPr/>
            </p:nvCxnSpPr>
            <p:spPr>
              <a:xfrm flipH="1">
                <a:off x="10886186" y="2104198"/>
                <a:ext cx="279002" cy="421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0" name="Straight Connector 569">
                <a:extLst>
                  <a:ext uri="{FF2B5EF4-FFF2-40B4-BE49-F238E27FC236}">
                    <a16:creationId xmlns="" xmlns:a16="http://schemas.microsoft.com/office/drawing/2014/main" id="{EDD09B84-3AA8-0948-AB6C-1D5CBFFC5293}"/>
                  </a:ext>
                </a:extLst>
              </p:cNvPr>
              <p:cNvCxnSpPr/>
              <p:nvPr/>
            </p:nvCxnSpPr>
            <p:spPr>
              <a:xfrm flipH="1" flipV="1">
                <a:off x="10706077" y="2695840"/>
                <a:ext cx="353541" cy="678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4" name="Straight Connector 573">
                <a:extLst>
                  <a:ext uri="{FF2B5EF4-FFF2-40B4-BE49-F238E27FC236}">
                    <a16:creationId xmlns="" xmlns:a16="http://schemas.microsoft.com/office/drawing/2014/main" id="{C777BA08-17B1-254B-BCB6-583E10254EC6}"/>
                  </a:ext>
                </a:extLst>
              </p:cNvPr>
              <p:cNvCxnSpPr/>
              <p:nvPr/>
            </p:nvCxnSpPr>
            <p:spPr>
              <a:xfrm flipH="1">
                <a:off x="8793306" y="2245186"/>
                <a:ext cx="1300319" cy="6066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Line 541">
                <a:extLst>
                  <a:ext uri="{FF2B5EF4-FFF2-40B4-BE49-F238E27FC236}">
                    <a16:creationId xmlns="" xmlns:a16="http://schemas.microsoft.com/office/drawing/2014/main" id="{C44ADC96-78DA-C64F-AF97-4FFA68D2ED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402788" y="4090252"/>
                <a:ext cx="429324" cy="70560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Line 424">
                <a:extLst>
                  <a:ext uri="{FF2B5EF4-FFF2-40B4-BE49-F238E27FC236}">
                    <a16:creationId xmlns="" xmlns:a16="http://schemas.microsoft.com/office/drawing/2014/main" id="{845B46BE-685D-2D4E-AD26-5684794D19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268637" y="4024329"/>
                <a:ext cx="969051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262" name="Picture 778" descr="antenna_radiation_stylized">
              <a:extLst>
                <a:ext uri="{FF2B5EF4-FFF2-40B4-BE49-F238E27FC236}">
                  <a16:creationId xmlns="" xmlns:a16="http://schemas.microsoft.com/office/drawing/2014/main" id="{B73E5F98-BC74-DB47-BA02-5F29DC6757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2238" y="3813930"/>
              <a:ext cx="506412" cy="106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0" name="Picture 781" descr="antenna_radiation_stylized">
              <a:extLst>
                <a:ext uri="{FF2B5EF4-FFF2-40B4-BE49-F238E27FC236}">
                  <a16:creationId xmlns="" xmlns:a16="http://schemas.microsoft.com/office/drawing/2014/main" id="{5F858A2F-D0F0-7E47-8EF1-4C37898F9C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2073" y="5480938"/>
              <a:ext cx="452014" cy="95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2" name="Picture 799" descr="cell_tower_radiation copy">
              <a:extLst>
                <a:ext uri="{FF2B5EF4-FFF2-40B4-BE49-F238E27FC236}">
                  <a16:creationId xmlns="" xmlns:a16="http://schemas.microsoft.com/office/drawing/2014/main" id="{B5B28CD6-3076-384D-8180-86543C59B6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0866" y="2158167"/>
              <a:ext cx="457200" cy="33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3" name="Oval 800">
              <a:extLst>
                <a:ext uri="{FF2B5EF4-FFF2-40B4-BE49-F238E27FC236}">
                  <a16:creationId xmlns="" xmlns:a16="http://schemas.microsoft.com/office/drawing/2014/main" id="{271D03F6-D85B-EC41-803D-EFAA96DAE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4541" y="2292995"/>
              <a:ext cx="52388" cy="4948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239" name="Line 426">
            <a:extLst>
              <a:ext uri="{FF2B5EF4-FFF2-40B4-BE49-F238E27FC236}">
                <a16:creationId xmlns="" xmlns:a16="http://schemas.microsoft.com/office/drawing/2014/main" id="{DDAEB50C-98DD-DA43-B9C4-9AB7F9ED5BFD}"/>
              </a:ext>
            </a:extLst>
          </p:cNvPr>
          <p:cNvSpPr>
            <a:spLocks noChangeShapeType="1"/>
          </p:cNvSpPr>
          <p:nvPr/>
        </p:nvSpPr>
        <p:spPr bwMode="auto">
          <a:xfrm>
            <a:off x="8207860" y="2700359"/>
            <a:ext cx="227964" cy="1743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1" name="Group 783">
            <a:extLst>
              <a:ext uri="{FF2B5EF4-FFF2-40B4-BE49-F238E27FC236}">
                <a16:creationId xmlns="" xmlns:a16="http://schemas.microsoft.com/office/drawing/2014/main" id="{02FEAFB4-9831-B64A-9F54-92C532E8F36E}"/>
              </a:ext>
            </a:extLst>
          </p:cNvPr>
          <p:cNvGrpSpPr>
            <a:grpSpLocks/>
          </p:cNvGrpSpPr>
          <p:nvPr/>
        </p:nvGrpSpPr>
        <p:grpSpPr bwMode="auto">
          <a:xfrm>
            <a:off x="8050698" y="2309376"/>
            <a:ext cx="298450" cy="464008"/>
            <a:chOff x="3130" y="3288"/>
            <a:chExt cx="410" cy="742"/>
          </a:xfrm>
        </p:grpSpPr>
        <p:sp>
          <p:nvSpPr>
            <p:cNvPr id="244" name="Line 270">
              <a:extLst>
                <a:ext uri="{FF2B5EF4-FFF2-40B4-BE49-F238E27FC236}">
                  <a16:creationId xmlns="" xmlns:a16="http://schemas.microsoft.com/office/drawing/2014/main" id="{A9300902-94F3-8949-9A54-8B95986ACB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0" y="3288"/>
              <a:ext cx="205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5" name="Line 271">
              <a:extLst>
                <a:ext uri="{FF2B5EF4-FFF2-40B4-BE49-F238E27FC236}">
                  <a16:creationId xmlns="" xmlns:a16="http://schemas.microsoft.com/office/drawing/2014/main" id="{B93F32E3-8690-BD4B-B848-94E1FAAB5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288"/>
              <a:ext cx="205" cy="6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6" name="Line 272">
              <a:extLst>
                <a:ext uri="{FF2B5EF4-FFF2-40B4-BE49-F238E27FC236}">
                  <a16:creationId xmlns="" xmlns:a16="http://schemas.microsoft.com/office/drawing/2014/main" id="{AB0BEDC3-F0F0-4E42-A55F-57AC0548D5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7" name="Line 273">
              <a:extLst>
                <a:ext uri="{FF2B5EF4-FFF2-40B4-BE49-F238E27FC236}">
                  <a16:creationId xmlns="" xmlns:a16="http://schemas.microsoft.com/office/drawing/2014/main" id="{3AF299DE-8F54-D84C-B398-5B3B44C53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35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8" name="Line 274">
              <a:extLst>
                <a:ext uri="{FF2B5EF4-FFF2-40B4-BE49-F238E27FC236}">
                  <a16:creationId xmlns="" xmlns:a16="http://schemas.microsoft.com/office/drawing/2014/main" id="{C2005C3C-C4BA-FD44-A127-E5C4FE594D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303"/>
              <a:ext cx="0" cy="7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" name="Line 275">
              <a:extLst>
                <a:ext uri="{FF2B5EF4-FFF2-40B4-BE49-F238E27FC236}">
                  <a16:creationId xmlns="" xmlns:a16="http://schemas.microsoft.com/office/drawing/2014/main" id="{948DF918-9246-AF45-A55F-C5B7436635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0" y="3888"/>
              <a:ext cx="205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" name="Line 276">
              <a:extLst>
                <a:ext uri="{FF2B5EF4-FFF2-40B4-BE49-F238E27FC236}">
                  <a16:creationId xmlns="" xmlns:a16="http://schemas.microsoft.com/office/drawing/2014/main" id="{3D1534AB-9253-A140-B4C5-81F085C452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35" y="3888"/>
              <a:ext cx="205" cy="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1" name="Line 277">
              <a:extLst>
                <a:ext uri="{FF2B5EF4-FFF2-40B4-BE49-F238E27FC236}">
                  <a16:creationId xmlns="" xmlns:a16="http://schemas.microsoft.com/office/drawing/2014/main" id="{3BA377A2-6A51-F64B-AA8B-4FB90FAA7D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" y="3668"/>
              <a:ext cx="118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2" name="Line 278">
              <a:extLst>
                <a:ext uri="{FF2B5EF4-FFF2-40B4-BE49-F238E27FC236}">
                  <a16:creationId xmlns="" xmlns:a16="http://schemas.microsoft.com/office/drawing/2014/main" id="{FA310FA6-4B1E-0047-8066-8AF44673F2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668"/>
              <a:ext cx="124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3" name="Line 279">
              <a:extLst>
                <a:ext uri="{FF2B5EF4-FFF2-40B4-BE49-F238E27FC236}">
                  <a16:creationId xmlns="" xmlns:a16="http://schemas.microsoft.com/office/drawing/2014/main" id="{254B094E-F3D3-0F46-BF4E-A226644B01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8" y="3766"/>
              <a:ext cx="152" cy="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4" name="Line 280">
              <a:extLst>
                <a:ext uri="{FF2B5EF4-FFF2-40B4-BE49-F238E27FC236}">
                  <a16:creationId xmlns="" xmlns:a16="http://schemas.microsoft.com/office/drawing/2014/main" id="{9805319A-9CA5-7340-811A-8DBCB5A2BA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781"/>
              <a:ext cx="153" cy="6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5" name="Line 281">
              <a:extLst>
                <a:ext uri="{FF2B5EF4-FFF2-40B4-BE49-F238E27FC236}">
                  <a16:creationId xmlns="" xmlns:a16="http://schemas.microsoft.com/office/drawing/2014/main" id="{6042C4DF-7427-904B-A064-26708AF480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567"/>
              <a:ext cx="78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6" name="Line 282">
              <a:extLst>
                <a:ext uri="{FF2B5EF4-FFF2-40B4-BE49-F238E27FC236}">
                  <a16:creationId xmlns="" xmlns:a16="http://schemas.microsoft.com/office/drawing/2014/main" id="{21FF36A4-E56F-C94A-8E67-9A6E4DA844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428"/>
              <a:ext cx="49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7" name="Line 283">
              <a:extLst>
                <a:ext uri="{FF2B5EF4-FFF2-40B4-BE49-F238E27FC236}">
                  <a16:creationId xmlns="" xmlns:a16="http://schemas.microsoft.com/office/drawing/2014/main" id="{C6A0831D-FA2C-E744-8FE0-FDFDDB5FDD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7" y="3558"/>
              <a:ext cx="9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Line 284">
              <a:extLst>
                <a:ext uri="{FF2B5EF4-FFF2-40B4-BE49-F238E27FC236}">
                  <a16:creationId xmlns="" xmlns:a16="http://schemas.microsoft.com/office/drawing/2014/main" id="{65548550-729A-4849-9DC4-127F8FE86B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9" y="3422"/>
              <a:ext cx="5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61" name="Picture 777" descr="access_point_stylized_small">
            <a:extLst>
              <a:ext uri="{FF2B5EF4-FFF2-40B4-BE49-F238E27FC236}">
                <a16:creationId xmlns="" xmlns:a16="http://schemas.microsoft.com/office/drawing/2014/main" id="{FA9A412B-D725-D449-8707-A3626DCB4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882" y="3861899"/>
            <a:ext cx="370169" cy="30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9" name="Picture 780" descr="access_point_stylized_small">
            <a:extLst>
              <a:ext uri="{FF2B5EF4-FFF2-40B4-BE49-F238E27FC236}">
                <a16:creationId xmlns="" xmlns:a16="http://schemas.microsoft.com/office/drawing/2014/main" id="{AC22920E-0555-BA45-9B6A-B76172153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610" y="5524232"/>
            <a:ext cx="380935" cy="317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71" name="Group 470">
            <a:extLst>
              <a:ext uri="{FF2B5EF4-FFF2-40B4-BE49-F238E27FC236}">
                <a16:creationId xmlns="" xmlns:a16="http://schemas.microsoft.com/office/drawing/2014/main" id="{DE035BC7-2762-3044-BE80-C91EC827E65C}"/>
              </a:ext>
            </a:extLst>
          </p:cNvPr>
          <p:cNvGrpSpPr/>
          <p:nvPr/>
        </p:nvGrpSpPr>
        <p:grpSpPr>
          <a:xfrm>
            <a:off x="9783558" y="4989983"/>
            <a:ext cx="393760" cy="218578"/>
            <a:chOff x="7493876" y="2774731"/>
            <a:chExt cx="1481958" cy="894622"/>
          </a:xfrm>
        </p:grpSpPr>
        <p:sp>
          <p:nvSpPr>
            <p:cNvPr id="472" name="Freeform 471">
              <a:extLst>
                <a:ext uri="{FF2B5EF4-FFF2-40B4-BE49-F238E27FC236}">
                  <a16:creationId xmlns="" xmlns:a16="http://schemas.microsoft.com/office/drawing/2014/main" id="{BEE06200-7AF9-4A43-9447-2349DCBFF94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73" name="Oval 472">
              <a:extLst>
                <a:ext uri="{FF2B5EF4-FFF2-40B4-BE49-F238E27FC236}">
                  <a16:creationId xmlns="" xmlns:a16="http://schemas.microsoft.com/office/drawing/2014/main" id="{3340A80C-5091-6D49-89E5-375F02E9486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74" name="Group 473">
              <a:extLst>
                <a:ext uri="{FF2B5EF4-FFF2-40B4-BE49-F238E27FC236}">
                  <a16:creationId xmlns="" xmlns:a16="http://schemas.microsoft.com/office/drawing/2014/main" id="{B2821126-95C5-B044-AEBC-BA333FAF6B2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75" name="Freeform 474">
                <a:extLst>
                  <a:ext uri="{FF2B5EF4-FFF2-40B4-BE49-F238E27FC236}">
                    <a16:creationId xmlns="" xmlns:a16="http://schemas.microsoft.com/office/drawing/2014/main" id="{B76A81D4-5DC8-C241-B209-B819BC6D74F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6" name="Freeform 475">
                <a:extLst>
                  <a:ext uri="{FF2B5EF4-FFF2-40B4-BE49-F238E27FC236}">
                    <a16:creationId xmlns="" xmlns:a16="http://schemas.microsoft.com/office/drawing/2014/main" id="{6F6ED06A-086C-754C-BE82-59E2830CF0D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7" name="Freeform 476">
                <a:extLst>
                  <a:ext uri="{FF2B5EF4-FFF2-40B4-BE49-F238E27FC236}">
                    <a16:creationId xmlns="" xmlns:a16="http://schemas.microsoft.com/office/drawing/2014/main" id="{A32340AB-4CC3-5442-987B-A47EF2040F1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8" name="Freeform 477">
                <a:extLst>
                  <a:ext uri="{FF2B5EF4-FFF2-40B4-BE49-F238E27FC236}">
                    <a16:creationId xmlns="" xmlns:a16="http://schemas.microsoft.com/office/drawing/2014/main" id="{AC0AB71B-FD2B-9C4A-AE22-B586FC33568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20" name="Group 519">
            <a:extLst>
              <a:ext uri="{FF2B5EF4-FFF2-40B4-BE49-F238E27FC236}">
                <a16:creationId xmlns="" xmlns:a16="http://schemas.microsoft.com/office/drawing/2014/main" id="{60B6F784-668B-5D4B-A622-66CCE6350B84}"/>
              </a:ext>
            </a:extLst>
          </p:cNvPr>
          <p:cNvGrpSpPr/>
          <p:nvPr/>
        </p:nvGrpSpPr>
        <p:grpSpPr>
          <a:xfrm>
            <a:off x="9849365" y="5339037"/>
            <a:ext cx="309740" cy="190838"/>
            <a:chOff x="3668110" y="2448910"/>
            <a:chExt cx="3794234" cy="2165130"/>
          </a:xfrm>
        </p:grpSpPr>
        <p:sp>
          <p:nvSpPr>
            <p:cNvPr id="521" name="Rectangle 520">
              <a:extLst>
                <a:ext uri="{FF2B5EF4-FFF2-40B4-BE49-F238E27FC236}">
                  <a16:creationId xmlns="" xmlns:a16="http://schemas.microsoft.com/office/drawing/2014/main" id="{275B9F34-60F1-4A43-AAD4-D58802DAAC8F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2" name="Freeform 521">
              <a:extLst>
                <a:ext uri="{FF2B5EF4-FFF2-40B4-BE49-F238E27FC236}">
                  <a16:creationId xmlns="" xmlns:a16="http://schemas.microsoft.com/office/drawing/2014/main" id="{778A1510-2C69-F848-B6B3-6C73FF16369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23" name="Group 522">
              <a:extLst>
                <a:ext uri="{FF2B5EF4-FFF2-40B4-BE49-F238E27FC236}">
                  <a16:creationId xmlns="" xmlns:a16="http://schemas.microsoft.com/office/drawing/2014/main" id="{85BFF772-B3A6-F548-BDE0-8AEB95F33FBE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24" name="Freeform 523">
                <a:extLst>
                  <a:ext uri="{FF2B5EF4-FFF2-40B4-BE49-F238E27FC236}">
                    <a16:creationId xmlns="" xmlns:a16="http://schemas.microsoft.com/office/drawing/2014/main" id="{B37A32DB-8119-5447-A58C-87AD1FDF0EB7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5" name="Freeform 524">
                <a:extLst>
                  <a:ext uri="{FF2B5EF4-FFF2-40B4-BE49-F238E27FC236}">
                    <a16:creationId xmlns="" xmlns:a16="http://schemas.microsoft.com/office/drawing/2014/main" id="{58EF4D92-6D83-864D-92A9-A12640536887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6" name="Freeform 525">
                <a:extLst>
                  <a:ext uri="{FF2B5EF4-FFF2-40B4-BE49-F238E27FC236}">
                    <a16:creationId xmlns="" xmlns:a16="http://schemas.microsoft.com/office/drawing/2014/main" id="{79E03014-7882-0546-B7FE-50715AB53593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7" name="Freeform 526">
                <a:extLst>
                  <a:ext uri="{FF2B5EF4-FFF2-40B4-BE49-F238E27FC236}">
                    <a16:creationId xmlns="" xmlns:a16="http://schemas.microsoft.com/office/drawing/2014/main" id="{530508B2-B7B9-B347-8151-5F7967C6BEDA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79" name="Group 478">
            <a:extLst>
              <a:ext uri="{FF2B5EF4-FFF2-40B4-BE49-F238E27FC236}">
                <a16:creationId xmlns="" xmlns:a16="http://schemas.microsoft.com/office/drawing/2014/main" id="{11A03BFE-097D-3B42-AA2B-11FFEA70FF5B}"/>
              </a:ext>
            </a:extLst>
          </p:cNvPr>
          <p:cNvGrpSpPr/>
          <p:nvPr/>
        </p:nvGrpSpPr>
        <p:grpSpPr>
          <a:xfrm>
            <a:off x="8676619" y="4967420"/>
            <a:ext cx="393760" cy="218578"/>
            <a:chOff x="7493876" y="2774731"/>
            <a:chExt cx="1481958" cy="894622"/>
          </a:xfrm>
        </p:grpSpPr>
        <p:sp>
          <p:nvSpPr>
            <p:cNvPr id="480" name="Freeform 479">
              <a:extLst>
                <a:ext uri="{FF2B5EF4-FFF2-40B4-BE49-F238E27FC236}">
                  <a16:creationId xmlns="" xmlns:a16="http://schemas.microsoft.com/office/drawing/2014/main" id="{89B10910-D4AF-3246-860A-25F1D908938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81" name="Oval 480">
              <a:extLst>
                <a:ext uri="{FF2B5EF4-FFF2-40B4-BE49-F238E27FC236}">
                  <a16:creationId xmlns="" xmlns:a16="http://schemas.microsoft.com/office/drawing/2014/main" id="{F9BAB47F-DDD3-BE44-9A9E-FC2F6705193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82" name="Group 481">
              <a:extLst>
                <a:ext uri="{FF2B5EF4-FFF2-40B4-BE49-F238E27FC236}">
                  <a16:creationId xmlns="" xmlns:a16="http://schemas.microsoft.com/office/drawing/2014/main" id="{753018A5-48AB-6D40-BB99-E6281192F8D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83" name="Freeform 482">
                <a:extLst>
                  <a:ext uri="{FF2B5EF4-FFF2-40B4-BE49-F238E27FC236}">
                    <a16:creationId xmlns="" xmlns:a16="http://schemas.microsoft.com/office/drawing/2014/main" id="{BD7DB5A0-40AC-504F-93F8-89A5617E2AE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4" name="Freeform 483">
                <a:extLst>
                  <a:ext uri="{FF2B5EF4-FFF2-40B4-BE49-F238E27FC236}">
                    <a16:creationId xmlns="" xmlns:a16="http://schemas.microsoft.com/office/drawing/2014/main" id="{DBEBB83D-40BF-8849-BAAA-59AB22EA085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5" name="Freeform 484">
                <a:extLst>
                  <a:ext uri="{FF2B5EF4-FFF2-40B4-BE49-F238E27FC236}">
                    <a16:creationId xmlns="" xmlns:a16="http://schemas.microsoft.com/office/drawing/2014/main" id="{18930CC0-2525-0C49-9555-463122A4FBB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6" name="Freeform 485">
                <a:extLst>
                  <a:ext uri="{FF2B5EF4-FFF2-40B4-BE49-F238E27FC236}">
                    <a16:creationId xmlns="" xmlns:a16="http://schemas.microsoft.com/office/drawing/2014/main" id="{0C651989-7B8A-F043-A1B6-F47D8764FCE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29" name="Group 528">
            <a:extLst>
              <a:ext uri="{FF2B5EF4-FFF2-40B4-BE49-F238E27FC236}">
                <a16:creationId xmlns="" xmlns:a16="http://schemas.microsoft.com/office/drawing/2014/main" id="{DE45D3AB-47E3-364E-81D6-324D69CE101C}"/>
              </a:ext>
            </a:extLst>
          </p:cNvPr>
          <p:cNvGrpSpPr/>
          <p:nvPr/>
        </p:nvGrpSpPr>
        <p:grpSpPr>
          <a:xfrm>
            <a:off x="8311520" y="5194433"/>
            <a:ext cx="309740" cy="190838"/>
            <a:chOff x="3668110" y="2448910"/>
            <a:chExt cx="3794234" cy="2165130"/>
          </a:xfrm>
        </p:grpSpPr>
        <p:sp>
          <p:nvSpPr>
            <p:cNvPr id="530" name="Rectangle 529">
              <a:extLst>
                <a:ext uri="{FF2B5EF4-FFF2-40B4-BE49-F238E27FC236}">
                  <a16:creationId xmlns="" xmlns:a16="http://schemas.microsoft.com/office/drawing/2014/main" id="{72425686-3D93-0646-A923-6ADF75485CDC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1" name="Freeform 530">
              <a:extLst>
                <a:ext uri="{FF2B5EF4-FFF2-40B4-BE49-F238E27FC236}">
                  <a16:creationId xmlns="" xmlns:a16="http://schemas.microsoft.com/office/drawing/2014/main" id="{6ADFF160-CF04-7049-A6D4-1C789FDD39AE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32" name="Group 531">
              <a:extLst>
                <a:ext uri="{FF2B5EF4-FFF2-40B4-BE49-F238E27FC236}">
                  <a16:creationId xmlns="" xmlns:a16="http://schemas.microsoft.com/office/drawing/2014/main" id="{AFDD9D33-8D17-F840-A9A5-3807DD3BA314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33" name="Freeform 532">
                <a:extLst>
                  <a:ext uri="{FF2B5EF4-FFF2-40B4-BE49-F238E27FC236}">
                    <a16:creationId xmlns="" xmlns:a16="http://schemas.microsoft.com/office/drawing/2014/main" id="{3AF3452D-972F-6944-8123-ECA4288786DF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4" name="Freeform 533">
                <a:extLst>
                  <a:ext uri="{FF2B5EF4-FFF2-40B4-BE49-F238E27FC236}">
                    <a16:creationId xmlns="" xmlns:a16="http://schemas.microsoft.com/office/drawing/2014/main" id="{BA43E42C-CD9B-1744-BEEC-9E664114AC8E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5" name="Freeform 534">
                <a:extLst>
                  <a:ext uri="{FF2B5EF4-FFF2-40B4-BE49-F238E27FC236}">
                    <a16:creationId xmlns="" xmlns:a16="http://schemas.microsoft.com/office/drawing/2014/main" id="{42EF7BB0-4257-F646-805E-AFBA92B62F9D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6" name="Freeform 535">
                <a:extLst>
                  <a:ext uri="{FF2B5EF4-FFF2-40B4-BE49-F238E27FC236}">
                    <a16:creationId xmlns="" xmlns:a16="http://schemas.microsoft.com/office/drawing/2014/main" id="{95AEC175-56C0-C14B-9DC5-693400B124AB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07" name="Group 406">
            <a:extLst>
              <a:ext uri="{FF2B5EF4-FFF2-40B4-BE49-F238E27FC236}">
                <a16:creationId xmlns="" xmlns:a16="http://schemas.microsoft.com/office/drawing/2014/main" id="{CBD7A282-C22D-714A-88F1-C7D4EDD107F8}"/>
              </a:ext>
            </a:extLst>
          </p:cNvPr>
          <p:cNvGrpSpPr/>
          <p:nvPr/>
        </p:nvGrpSpPr>
        <p:grpSpPr>
          <a:xfrm>
            <a:off x="8439827" y="2812309"/>
            <a:ext cx="353678" cy="168275"/>
            <a:chOff x="7493876" y="2774731"/>
            <a:chExt cx="1481958" cy="894622"/>
          </a:xfrm>
        </p:grpSpPr>
        <p:sp>
          <p:nvSpPr>
            <p:cNvPr id="408" name="Freeform 407">
              <a:extLst>
                <a:ext uri="{FF2B5EF4-FFF2-40B4-BE49-F238E27FC236}">
                  <a16:creationId xmlns="" xmlns:a16="http://schemas.microsoft.com/office/drawing/2014/main" id="{3C206862-9269-EE48-877D-EE261101A44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09" name="Oval 408">
              <a:extLst>
                <a:ext uri="{FF2B5EF4-FFF2-40B4-BE49-F238E27FC236}">
                  <a16:creationId xmlns="" xmlns:a16="http://schemas.microsoft.com/office/drawing/2014/main" id="{9B69A2C6-F31C-E749-B77A-1818B15E1B3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10" name="Group 409">
              <a:extLst>
                <a:ext uri="{FF2B5EF4-FFF2-40B4-BE49-F238E27FC236}">
                  <a16:creationId xmlns="" xmlns:a16="http://schemas.microsoft.com/office/drawing/2014/main" id="{08BE9AB8-F5DA-4D4A-9621-9AB05D691F0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11" name="Freeform 410">
                <a:extLst>
                  <a:ext uri="{FF2B5EF4-FFF2-40B4-BE49-F238E27FC236}">
                    <a16:creationId xmlns="" xmlns:a16="http://schemas.microsoft.com/office/drawing/2014/main" id="{56E730F0-5BB3-6446-9D5B-82D51B9EDAF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2" name="Freeform 411">
                <a:extLst>
                  <a:ext uri="{FF2B5EF4-FFF2-40B4-BE49-F238E27FC236}">
                    <a16:creationId xmlns="" xmlns:a16="http://schemas.microsoft.com/office/drawing/2014/main" id="{5BA37E27-2FC6-BA43-8A97-14171CB51FD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3" name="Freeform 412">
                <a:extLst>
                  <a:ext uri="{FF2B5EF4-FFF2-40B4-BE49-F238E27FC236}">
                    <a16:creationId xmlns="" xmlns:a16="http://schemas.microsoft.com/office/drawing/2014/main" id="{CCB37CB3-304F-6144-85D0-8B420BDD088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4" name="Freeform 413">
                <a:extLst>
                  <a:ext uri="{FF2B5EF4-FFF2-40B4-BE49-F238E27FC236}">
                    <a16:creationId xmlns="" xmlns:a16="http://schemas.microsoft.com/office/drawing/2014/main" id="{BD0CA8E5-A033-834A-A402-E2EFB2FBBFC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15" name="Group 414">
            <a:extLst>
              <a:ext uri="{FF2B5EF4-FFF2-40B4-BE49-F238E27FC236}">
                <a16:creationId xmlns="" xmlns:a16="http://schemas.microsoft.com/office/drawing/2014/main" id="{F0DE4078-0801-A244-9A82-F7502B8B24A0}"/>
              </a:ext>
            </a:extLst>
          </p:cNvPr>
          <p:cNvGrpSpPr/>
          <p:nvPr/>
        </p:nvGrpSpPr>
        <p:grpSpPr>
          <a:xfrm>
            <a:off x="8050070" y="3965994"/>
            <a:ext cx="354986" cy="175668"/>
            <a:chOff x="7493876" y="2774731"/>
            <a:chExt cx="1481958" cy="894622"/>
          </a:xfrm>
        </p:grpSpPr>
        <p:sp>
          <p:nvSpPr>
            <p:cNvPr id="416" name="Freeform 415">
              <a:extLst>
                <a:ext uri="{FF2B5EF4-FFF2-40B4-BE49-F238E27FC236}">
                  <a16:creationId xmlns="" xmlns:a16="http://schemas.microsoft.com/office/drawing/2014/main" id="{EA784F43-D793-4342-92F3-EBC3632212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17" name="Oval 416">
              <a:extLst>
                <a:ext uri="{FF2B5EF4-FFF2-40B4-BE49-F238E27FC236}">
                  <a16:creationId xmlns="" xmlns:a16="http://schemas.microsoft.com/office/drawing/2014/main" id="{75841943-4184-5D4E-AAD4-8FEAC9D7330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18" name="Group 417">
              <a:extLst>
                <a:ext uri="{FF2B5EF4-FFF2-40B4-BE49-F238E27FC236}">
                  <a16:creationId xmlns="" xmlns:a16="http://schemas.microsoft.com/office/drawing/2014/main" id="{23FBC748-DCBA-AA41-A6F7-895374D50CD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19" name="Freeform 418">
                <a:extLst>
                  <a:ext uri="{FF2B5EF4-FFF2-40B4-BE49-F238E27FC236}">
                    <a16:creationId xmlns="" xmlns:a16="http://schemas.microsoft.com/office/drawing/2014/main" id="{96DA1F2B-2063-8C40-BF46-086C20D317A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0" name="Freeform 419">
                <a:extLst>
                  <a:ext uri="{FF2B5EF4-FFF2-40B4-BE49-F238E27FC236}">
                    <a16:creationId xmlns="" xmlns:a16="http://schemas.microsoft.com/office/drawing/2014/main" id="{8A1EF987-02EE-DA4D-8224-02537D5034D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1" name="Freeform 420">
                <a:extLst>
                  <a:ext uri="{FF2B5EF4-FFF2-40B4-BE49-F238E27FC236}">
                    <a16:creationId xmlns="" xmlns:a16="http://schemas.microsoft.com/office/drawing/2014/main" id="{1FC5854A-AF8F-6841-92AD-B18DDAF1E99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2" name="Freeform 421">
                <a:extLst>
                  <a:ext uri="{FF2B5EF4-FFF2-40B4-BE49-F238E27FC236}">
                    <a16:creationId xmlns="" xmlns:a16="http://schemas.microsoft.com/office/drawing/2014/main" id="{A510FA68-BEB6-B54A-A1D4-984168F8571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55" name="Group 454">
            <a:extLst>
              <a:ext uri="{FF2B5EF4-FFF2-40B4-BE49-F238E27FC236}">
                <a16:creationId xmlns="" xmlns:a16="http://schemas.microsoft.com/office/drawing/2014/main" id="{52B7B73B-1125-084D-8669-C68CC371DDC6}"/>
              </a:ext>
            </a:extLst>
          </p:cNvPr>
          <p:cNvGrpSpPr/>
          <p:nvPr/>
        </p:nvGrpSpPr>
        <p:grpSpPr>
          <a:xfrm>
            <a:off x="10884085" y="3601365"/>
            <a:ext cx="170989" cy="97052"/>
            <a:chOff x="7493876" y="2774731"/>
            <a:chExt cx="1481958" cy="894622"/>
          </a:xfrm>
        </p:grpSpPr>
        <p:sp>
          <p:nvSpPr>
            <p:cNvPr id="456" name="Freeform 455">
              <a:extLst>
                <a:ext uri="{FF2B5EF4-FFF2-40B4-BE49-F238E27FC236}">
                  <a16:creationId xmlns="" xmlns:a16="http://schemas.microsoft.com/office/drawing/2014/main" id="{3196A4F9-B139-4D4B-B210-0318216604F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57" name="Oval 456">
              <a:extLst>
                <a:ext uri="{FF2B5EF4-FFF2-40B4-BE49-F238E27FC236}">
                  <a16:creationId xmlns="" xmlns:a16="http://schemas.microsoft.com/office/drawing/2014/main" id="{1D1C7F3A-BE45-014B-AF9C-58CA77DA029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58" name="Group 457">
              <a:extLst>
                <a:ext uri="{FF2B5EF4-FFF2-40B4-BE49-F238E27FC236}">
                  <a16:creationId xmlns="" xmlns:a16="http://schemas.microsoft.com/office/drawing/2014/main" id="{83DFFE47-64E8-F54C-8ABC-E896DA957F0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9" name="Freeform 458">
                <a:extLst>
                  <a:ext uri="{FF2B5EF4-FFF2-40B4-BE49-F238E27FC236}">
                    <a16:creationId xmlns="" xmlns:a16="http://schemas.microsoft.com/office/drawing/2014/main" id="{2A9F0EE2-8F99-EB4D-9331-7AE3BDCBE9C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0" name="Freeform 459">
                <a:extLst>
                  <a:ext uri="{FF2B5EF4-FFF2-40B4-BE49-F238E27FC236}">
                    <a16:creationId xmlns="" xmlns:a16="http://schemas.microsoft.com/office/drawing/2014/main" id="{2E314A90-8DB8-2A49-8BB6-D51C2DAE9CF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1" name="Freeform 460">
                <a:extLst>
                  <a:ext uri="{FF2B5EF4-FFF2-40B4-BE49-F238E27FC236}">
                    <a16:creationId xmlns="" xmlns:a16="http://schemas.microsoft.com/office/drawing/2014/main" id="{7D8C0277-204E-2B4D-B954-94739B9DE72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2" name="Freeform 461">
                <a:extLst>
                  <a:ext uri="{FF2B5EF4-FFF2-40B4-BE49-F238E27FC236}">
                    <a16:creationId xmlns="" xmlns:a16="http://schemas.microsoft.com/office/drawing/2014/main" id="{69955D3C-6D1B-EA40-8228-73DF0156415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15" name="Group 614">
            <a:extLst>
              <a:ext uri="{FF2B5EF4-FFF2-40B4-BE49-F238E27FC236}">
                <a16:creationId xmlns="" xmlns:a16="http://schemas.microsoft.com/office/drawing/2014/main" id="{E166183D-5423-4E4A-AD63-A361EDE184C0}"/>
              </a:ext>
            </a:extLst>
          </p:cNvPr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616" name="Freeform 615">
              <a:extLst>
                <a:ext uri="{FF2B5EF4-FFF2-40B4-BE49-F238E27FC236}">
                  <a16:creationId xmlns="" xmlns:a16="http://schemas.microsoft.com/office/drawing/2014/main" id="{8470D159-2329-7F46-9191-000B96A32C7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17" name="Oval 616">
              <a:extLst>
                <a:ext uri="{FF2B5EF4-FFF2-40B4-BE49-F238E27FC236}">
                  <a16:creationId xmlns="" xmlns:a16="http://schemas.microsoft.com/office/drawing/2014/main" id="{825BDAE5-F4DB-9148-9BC8-0F6F2D1E653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18" name="Group 617">
              <a:extLst>
                <a:ext uri="{FF2B5EF4-FFF2-40B4-BE49-F238E27FC236}">
                  <a16:creationId xmlns="" xmlns:a16="http://schemas.microsoft.com/office/drawing/2014/main" id="{237F0420-A845-064A-97A2-458F63D673C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19" name="Freeform 618">
                <a:extLst>
                  <a:ext uri="{FF2B5EF4-FFF2-40B4-BE49-F238E27FC236}">
                    <a16:creationId xmlns="" xmlns:a16="http://schemas.microsoft.com/office/drawing/2014/main" id="{D11109B9-8A56-A945-BA04-5A564B10300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0" name="Freeform 619">
                <a:extLst>
                  <a:ext uri="{FF2B5EF4-FFF2-40B4-BE49-F238E27FC236}">
                    <a16:creationId xmlns="" xmlns:a16="http://schemas.microsoft.com/office/drawing/2014/main" id="{170AB2AC-06DB-034E-A5C4-0C8F62E3BE4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1" name="Freeform 620">
                <a:extLst>
                  <a:ext uri="{FF2B5EF4-FFF2-40B4-BE49-F238E27FC236}">
                    <a16:creationId xmlns="" xmlns:a16="http://schemas.microsoft.com/office/drawing/2014/main" id="{E41AEAC2-F85C-4A4E-B0B9-D5C02217D60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2" name="Freeform 621">
                <a:extLst>
                  <a:ext uri="{FF2B5EF4-FFF2-40B4-BE49-F238E27FC236}">
                    <a16:creationId xmlns="" xmlns:a16="http://schemas.microsoft.com/office/drawing/2014/main" id="{7955A7EE-741F-9740-8344-A2BC817675A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77" name="Group 576">
            <a:extLst>
              <a:ext uri="{FF2B5EF4-FFF2-40B4-BE49-F238E27FC236}">
                <a16:creationId xmlns="" xmlns:a16="http://schemas.microsoft.com/office/drawing/2014/main" id="{C471E59B-7A0B-AE4F-95D6-F76514D2D55A}"/>
              </a:ext>
            </a:extLst>
          </p:cNvPr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578" name="Freeform 577">
              <a:extLst>
                <a:ext uri="{FF2B5EF4-FFF2-40B4-BE49-F238E27FC236}">
                  <a16:creationId xmlns="" xmlns:a16="http://schemas.microsoft.com/office/drawing/2014/main" id="{8CD016E7-5480-8E4E-94F7-201A1C6046D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79" name="Oval 578">
              <a:extLst>
                <a:ext uri="{FF2B5EF4-FFF2-40B4-BE49-F238E27FC236}">
                  <a16:creationId xmlns="" xmlns:a16="http://schemas.microsoft.com/office/drawing/2014/main" id="{593A573C-B6D6-684E-BA73-8F7F7FA8D57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0" name="Group 579">
              <a:extLst>
                <a:ext uri="{FF2B5EF4-FFF2-40B4-BE49-F238E27FC236}">
                  <a16:creationId xmlns="" xmlns:a16="http://schemas.microsoft.com/office/drawing/2014/main" id="{2C09AC60-D16C-A948-B25E-01CF60EAAD7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1" name="Freeform 580">
                <a:extLst>
                  <a:ext uri="{FF2B5EF4-FFF2-40B4-BE49-F238E27FC236}">
                    <a16:creationId xmlns="" xmlns:a16="http://schemas.microsoft.com/office/drawing/2014/main" id="{D9A85682-B6A6-2344-B24D-66A792630B3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2" name="Freeform 581">
                <a:extLst>
                  <a:ext uri="{FF2B5EF4-FFF2-40B4-BE49-F238E27FC236}">
                    <a16:creationId xmlns="" xmlns:a16="http://schemas.microsoft.com/office/drawing/2014/main" id="{52EBCF47-0621-B64C-B884-20683D14D92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3" name="Freeform 582">
                <a:extLst>
                  <a:ext uri="{FF2B5EF4-FFF2-40B4-BE49-F238E27FC236}">
                    <a16:creationId xmlns="" xmlns:a16="http://schemas.microsoft.com/office/drawing/2014/main" id="{83AAD1CC-D818-A245-9CF9-C4877A62A5D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4" name="Freeform 583">
                <a:extLst>
                  <a:ext uri="{FF2B5EF4-FFF2-40B4-BE49-F238E27FC236}">
                    <a16:creationId xmlns="" xmlns:a16="http://schemas.microsoft.com/office/drawing/2014/main" id="{51F55DD1-3A8F-0242-A470-690BE99AC68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93" name="Group 592">
            <a:extLst>
              <a:ext uri="{FF2B5EF4-FFF2-40B4-BE49-F238E27FC236}">
                <a16:creationId xmlns="" xmlns:a16="http://schemas.microsoft.com/office/drawing/2014/main" id="{7BF36121-B4F6-2447-9F5B-F29B627F3B2A}"/>
              </a:ext>
            </a:extLst>
          </p:cNvPr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594" name="Freeform 593">
              <a:extLst>
                <a:ext uri="{FF2B5EF4-FFF2-40B4-BE49-F238E27FC236}">
                  <a16:creationId xmlns="" xmlns:a16="http://schemas.microsoft.com/office/drawing/2014/main" id="{D13949CD-BE6A-5744-98EE-61BE5EE60D4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5" name="Oval 594">
              <a:extLst>
                <a:ext uri="{FF2B5EF4-FFF2-40B4-BE49-F238E27FC236}">
                  <a16:creationId xmlns="" xmlns:a16="http://schemas.microsoft.com/office/drawing/2014/main" id="{F3651F16-DD17-4D47-9A8D-8EFA601CA85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6" name="Group 595">
              <a:extLst>
                <a:ext uri="{FF2B5EF4-FFF2-40B4-BE49-F238E27FC236}">
                  <a16:creationId xmlns="" xmlns:a16="http://schemas.microsoft.com/office/drawing/2014/main" id="{10CA9012-91B2-A449-8A2E-65BA6061B48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7" name="Freeform 596">
                <a:extLst>
                  <a:ext uri="{FF2B5EF4-FFF2-40B4-BE49-F238E27FC236}">
                    <a16:creationId xmlns="" xmlns:a16="http://schemas.microsoft.com/office/drawing/2014/main" id="{964BBEA0-D220-6747-850B-459388ABF25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8" name="Freeform 597">
                <a:extLst>
                  <a:ext uri="{FF2B5EF4-FFF2-40B4-BE49-F238E27FC236}">
                    <a16:creationId xmlns="" xmlns:a16="http://schemas.microsoft.com/office/drawing/2014/main" id="{ADEC5ED7-ED4C-584D-AB78-AA02A93E946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9" name="Freeform 598">
                <a:extLst>
                  <a:ext uri="{FF2B5EF4-FFF2-40B4-BE49-F238E27FC236}">
                    <a16:creationId xmlns="" xmlns:a16="http://schemas.microsoft.com/office/drawing/2014/main" id="{F45598BF-44BC-354D-9020-97A874C585B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0" name="Freeform 599">
                <a:extLst>
                  <a:ext uri="{FF2B5EF4-FFF2-40B4-BE49-F238E27FC236}">
                    <a16:creationId xmlns="" xmlns:a16="http://schemas.microsoft.com/office/drawing/2014/main" id="{3A2BDF5D-2CA0-2145-8059-D8F121D4D3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01" name="Group 600">
            <a:extLst>
              <a:ext uri="{FF2B5EF4-FFF2-40B4-BE49-F238E27FC236}">
                <a16:creationId xmlns="" xmlns:a16="http://schemas.microsoft.com/office/drawing/2014/main" id="{187A607B-CA61-BE46-8032-8E34596E7689}"/>
              </a:ext>
            </a:extLst>
          </p:cNvPr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602" name="Freeform 601">
              <a:extLst>
                <a:ext uri="{FF2B5EF4-FFF2-40B4-BE49-F238E27FC236}">
                  <a16:creationId xmlns="" xmlns:a16="http://schemas.microsoft.com/office/drawing/2014/main" id="{EB8C3753-6F83-F64B-9439-656B124AA3B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03" name="Oval 602">
              <a:extLst>
                <a:ext uri="{FF2B5EF4-FFF2-40B4-BE49-F238E27FC236}">
                  <a16:creationId xmlns="" xmlns:a16="http://schemas.microsoft.com/office/drawing/2014/main" id="{F476EE06-2893-8D4D-AF54-92697A0FE8A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04" name="Group 603">
              <a:extLst>
                <a:ext uri="{FF2B5EF4-FFF2-40B4-BE49-F238E27FC236}">
                  <a16:creationId xmlns="" xmlns:a16="http://schemas.microsoft.com/office/drawing/2014/main" id="{5DED3EC9-29B0-8D48-BC37-13731DFE683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05" name="Freeform 604">
                <a:extLst>
                  <a:ext uri="{FF2B5EF4-FFF2-40B4-BE49-F238E27FC236}">
                    <a16:creationId xmlns="" xmlns:a16="http://schemas.microsoft.com/office/drawing/2014/main" id="{D08D678C-613A-3543-B832-EE51616C693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6" name="Freeform 605">
                <a:extLst>
                  <a:ext uri="{FF2B5EF4-FFF2-40B4-BE49-F238E27FC236}">
                    <a16:creationId xmlns="" xmlns:a16="http://schemas.microsoft.com/office/drawing/2014/main" id="{9EB7819C-4684-3347-AA14-421D743ECB9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7" name="Freeform 606">
                <a:extLst>
                  <a:ext uri="{FF2B5EF4-FFF2-40B4-BE49-F238E27FC236}">
                    <a16:creationId xmlns="" xmlns:a16="http://schemas.microsoft.com/office/drawing/2014/main" id="{F23E654E-4CEA-E346-A508-15310ABC704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8" name="Freeform 607">
                <a:extLst>
                  <a:ext uri="{FF2B5EF4-FFF2-40B4-BE49-F238E27FC236}">
                    <a16:creationId xmlns="" xmlns:a16="http://schemas.microsoft.com/office/drawing/2014/main" id="{EF443A10-9F41-BB4D-8E65-E94AEE09BDA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54" name="Group 553">
            <a:extLst>
              <a:ext uri="{FF2B5EF4-FFF2-40B4-BE49-F238E27FC236}">
                <a16:creationId xmlns="" xmlns:a16="http://schemas.microsoft.com/office/drawing/2014/main" id="{7CCD8656-0FD3-B844-BC6C-33CE0577598D}"/>
              </a:ext>
            </a:extLst>
          </p:cNvPr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555" name="Freeform 554">
              <a:extLst>
                <a:ext uri="{FF2B5EF4-FFF2-40B4-BE49-F238E27FC236}">
                  <a16:creationId xmlns="" xmlns:a16="http://schemas.microsoft.com/office/drawing/2014/main" id="{7CF4B187-63BE-654E-852A-09C69503C97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56" name="Oval 555">
              <a:extLst>
                <a:ext uri="{FF2B5EF4-FFF2-40B4-BE49-F238E27FC236}">
                  <a16:creationId xmlns="" xmlns:a16="http://schemas.microsoft.com/office/drawing/2014/main" id="{3B5270E4-3067-1643-B96C-CE5CEE09747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57" name="Group 556">
              <a:extLst>
                <a:ext uri="{FF2B5EF4-FFF2-40B4-BE49-F238E27FC236}">
                  <a16:creationId xmlns="" xmlns:a16="http://schemas.microsoft.com/office/drawing/2014/main" id="{3BECC0F9-CE1F-254B-B04F-1EAA89C59C9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8" name="Freeform 557">
                <a:extLst>
                  <a:ext uri="{FF2B5EF4-FFF2-40B4-BE49-F238E27FC236}">
                    <a16:creationId xmlns="" xmlns:a16="http://schemas.microsoft.com/office/drawing/2014/main" id="{7C55C6EE-4672-4F4F-A2F8-2821804F594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9" name="Freeform 558">
                <a:extLst>
                  <a:ext uri="{FF2B5EF4-FFF2-40B4-BE49-F238E27FC236}">
                    <a16:creationId xmlns="" xmlns:a16="http://schemas.microsoft.com/office/drawing/2014/main" id="{C3B242E2-FAA3-F340-B7F0-35D87BB6BAA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0" name="Freeform 559">
                <a:extLst>
                  <a:ext uri="{FF2B5EF4-FFF2-40B4-BE49-F238E27FC236}">
                    <a16:creationId xmlns="" xmlns:a16="http://schemas.microsoft.com/office/drawing/2014/main" id="{87ED7762-177B-454C-AA37-EB518D75B66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1" name="Freeform 560">
                <a:extLst>
                  <a:ext uri="{FF2B5EF4-FFF2-40B4-BE49-F238E27FC236}">
                    <a16:creationId xmlns="" xmlns:a16="http://schemas.microsoft.com/office/drawing/2014/main" id="{AD88A8A1-4E2B-154E-845D-5419478A1D2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85" name="Group 584">
            <a:extLst>
              <a:ext uri="{FF2B5EF4-FFF2-40B4-BE49-F238E27FC236}">
                <a16:creationId xmlns="" xmlns:a16="http://schemas.microsoft.com/office/drawing/2014/main" id="{1A0C1583-3B4A-E44D-BB19-B20517502EBD}"/>
              </a:ext>
            </a:extLst>
          </p:cNvPr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586" name="Freeform 585">
              <a:extLst>
                <a:ext uri="{FF2B5EF4-FFF2-40B4-BE49-F238E27FC236}">
                  <a16:creationId xmlns="" xmlns:a16="http://schemas.microsoft.com/office/drawing/2014/main" id="{196997C3-A7DB-5041-AC08-10F980FB77E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87" name="Oval 586">
              <a:extLst>
                <a:ext uri="{FF2B5EF4-FFF2-40B4-BE49-F238E27FC236}">
                  <a16:creationId xmlns="" xmlns:a16="http://schemas.microsoft.com/office/drawing/2014/main" id="{5F84A336-003F-D045-8717-1066774A69E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8" name="Group 587">
              <a:extLst>
                <a:ext uri="{FF2B5EF4-FFF2-40B4-BE49-F238E27FC236}">
                  <a16:creationId xmlns="" xmlns:a16="http://schemas.microsoft.com/office/drawing/2014/main" id="{FF876992-AF96-3545-9CEA-A02174E1151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9" name="Freeform 588">
                <a:extLst>
                  <a:ext uri="{FF2B5EF4-FFF2-40B4-BE49-F238E27FC236}">
                    <a16:creationId xmlns="" xmlns:a16="http://schemas.microsoft.com/office/drawing/2014/main" id="{668E6E88-4A46-6C47-A59A-CB9D07441C1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0" name="Freeform 589">
                <a:extLst>
                  <a:ext uri="{FF2B5EF4-FFF2-40B4-BE49-F238E27FC236}">
                    <a16:creationId xmlns="" xmlns:a16="http://schemas.microsoft.com/office/drawing/2014/main" id="{C179B4BA-1D8B-E542-8032-CCB2C08DB97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1" name="Freeform 590">
                <a:extLst>
                  <a:ext uri="{FF2B5EF4-FFF2-40B4-BE49-F238E27FC236}">
                    <a16:creationId xmlns="" xmlns:a16="http://schemas.microsoft.com/office/drawing/2014/main" id="{DCACB29E-ABE8-BA42-AD55-DAF519C17B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2" name="Freeform 591">
                <a:extLst>
                  <a:ext uri="{FF2B5EF4-FFF2-40B4-BE49-F238E27FC236}">
                    <a16:creationId xmlns="" xmlns:a16="http://schemas.microsoft.com/office/drawing/2014/main" id="{FD35A0ED-997C-6D46-9D96-FA8D4339826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38" name="Group 537">
            <a:extLst>
              <a:ext uri="{FF2B5EF4-FFF2-40B4-BE49-F238E27FC236}">
                <a16:creationId xmlns="" xmlns:a16="http://schemas.microsoft.com/office/drawing/2014/main" id="{158E5A4C-7065-8643-BDC2-3A235B56FEA4}"/>
              </a:ext>
            </a:extLst>
          </p:cNvPr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539" name="Freeform 538">
              <a:extLst>
                <a:ext uri="{FF2B5EF4-FFF2-40B4-BE49-F238E27FC236}">
                  <a16:creationId xmlns="" xmlns:a16="http://schemas.microsoft.com/office/drawing/2014/main" id="{CA8EFAEE-3EA1-2A49-A68E-588F301B692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0" name="Oval 539">
              <a:extLst>
                <a:ext uri="{FF2B5EF4-FFF2-40B4-BE49-F238E27FC236}">
                  <a16:creationId xmlns="" xmlns:a16="http://schemas.microsoft.com/office/drawing/2014/main" id="{7A05A3F9-D6B9-D14C-83C8-6C79F0B6B2C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1" name="Group 540">
              <a:extLst>
                <a:ext uri="{FF2B5EF4-FFF2-40B4-BE49-F238E27FC236}">
                  <a16:creationId xmlns="" xmlns:a16="http://schemas.microsoft.com/office/drawing/2014/main" id="{8AAC1FAD-B7BA-744A-8599-5670C6B0E77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42" name="Freeform 541">
                <a:extLst>
                  <a:ext uri="{FF2B5EF4-FFF2-40B4-BE49-F238E27FC236}">
                    <a16:creationId xmlns="" xmlns:a16="http://schemas.microsoft.com/office/drawing/2014/main" id="{A016DA82-50DC-224C-84FF-C492EDE01BC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3" name="Freeform 542">
                <a:extLst>
                  <a:ext uri="{FF2B5EF4-FFF2-40B4-BE49-F238E27FC236}">
                    <a16:creationId xmlns="" xmlns:a16="http://schemas.microsoft.com/office/drawing/2014/main" id="{3D2D51D6-0AC0-9D43-A55C-E94B7DCA77F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4" name="Freeform 543">
                <a:extLst>
                  <a:ext uri="{FF2B5EF4-FFF2-40B4-BE49-F238E27FC236}">
                    <a16:creationId xmlns="" xmlns:a16="http://schemas.microsoft.com/office/drawing/2014/main" id="{76C27F31-4CE4-1242-9801-166D4F66B5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5" name="Freeform 544">
                <a:extLst>
                  <a:ext uri="{FF2B5EF4-FFF2-40B4-BE49-F238E27FC236}">
                    <a16:creationId xmlns="" xmlns:a16="http://schemas.microsoft.com/office/drawing/2014/main" id="{9BC7E87F-2555-8D4C-80CB-0E2F5F4BB0F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46" name="Group 545">
            <a:extLst>
              <a:ext uri="{FF2B5EF4-FFF2-40B4-BE49-F238E27FC236}">
                <a16:creationId xmlns="" xmlns:a16="http://schemas.microsoft.com/office/drawing/2014/main" id="{4DAC2AB4-F1E4-D740-A4AF-07EE55303854}"/>
              </a:ext>
            </a:extLst>
          </p:cNvPr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547" name="Freeform 546">
              <a:extLst>
                <a:ext uri="{FF2B5EF4-FFF2-40B4-BE49-F238E27FC236}">
                  <a16:creationId xmlns="" xmlns:a16="http://schemas.microsoft.com/office/drawing/2014/main" id="{23E59006-14B9-C64E-A05E-0BD7C00C4A6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8" name="Oval 547">
              <a:extLst>
                <a:ext uri="{FF2B5EF4-FFF2-40B4-BE49-F238E27FC236}">
                  <a16:creationId xmlns="" xmlns:a16="http://schemas.microsoft.com/office/drawing/2014/main" id="{2AD17789-C54D-4948-95E6-741F42B1FB2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9" name="Group 548">
              <a:extLst>
                <a:ext uri="{FF2B5EF4-FFF2-40B4-BE49-F238E27FC236}">
                  <a16:creationId xmlns="" xmlns:a16="http://schemas.microsoft.com/office/drawing/2014/main" id="{278D7FE0-D307-E941-967D-E4145732CEE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0" name="Freeform 549">
                <a:extLst>
                  <a:ext uri="{FF2B5EF4-FFF2-40B4-BE49-F238E27FC236}">
                    <a16:creationId xmlns="" xmlns:a16="http://schemas.microsoft.com/office/drawing/2014/main" id="{1ADC6420-4AC2-F544-B940-D0A18615CA5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1" name="Freeform 550">
                <a:extLst>
                  <a:ext uri="{FF2B5EF4-FFF2-40B4-BE49-F238E27FC236}">
                    <a16:creationId xmlns="" xmlns:a16="http://schemas.microsoft.com/office/drawing/2014/main" id="{223E40C5-E2E3-3B42-A86A-26D2D130B73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2" name="Freeform 551">
                <a:extLst>
                  <a:ext uri="{FF2B5EF4-FFF2-40B4-BE49-F238E27FC236}">
                    <a16:creationId xmlns="" xmlns:a16="http://schemas.microsoft.com/office/drawing/2014/main" id="{C6AA2152-8609-214A-AE62-E7DFD1A9E7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3" name="Freeform 552">
                <a:extLst>
                  <a:ext uri="{FF2B5EF4-FFF2-40B4-BE49-F238E27FC236}">
                    <a16:creationId xmlns="" xmlns:a16="http://schemas.microsoft.com/office/drawing/2014/main" id="{7CB5E54A-6719-9747-80B7-8D19331BE78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3" name="Group 622">
            <a:extLst>
              <a:ext uri="{FF2B5EF4-FFF2-40B4-BE49-F238E27FC236}">
                <a16:creationId xmlns="" xmlns:a16="http://schemas.microsoft.com/office/drawing/2014/main" id="{EA34A94C-D92D-084C-BFEA-F4C8DF0AD275}"/>
              </a:ext>
            </a:extLst>
          </p:cNvPr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624" name="Freeform 623">
              <a:extLst>
                <a:ext uri="{FF2B5EF4-FFF2-40B4-BE49-F238E27FC236}">
                  <a16:creationId xmlns="" xmlns:a16="http://schemas.microsoft.com/office/drawing/2014/main" id="{E1E1C6E8-4D60-7F43-BB0E-6D883F10D4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25" name="Oval 624">
              <a:extLst>
                <a:ext uri="{FF2B5EF4-FFF2-40B4-BE49-F238E27FC236}">
                  <a16:creationId xmlns="" xmlns:a16="http://schemas.microsoft.com/office/drawing/2014/main" id="{50975E36-0C2A-6844-A407-23F033DB4BD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26" name="Group 625">
              <a:extLst>
                <a:ext uri="{FF2B5EF4-FFF2-40B4-BE49-F238E27FC236}">
                  <a16:creationId xmlns="" xmlns:a16="http://schemas.microsoft.com/office/drawing/2014/main" id="{3F7EBA29-30EF-C741-94EE-735398C6CFA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27" name="Freeform 626">
                <a:extLst>
                  <a:ext uri="{FF2B5EF4-FFF2-40B4-BE49-F238E27FC236}">
                    <a16:creationId xmlns="" xmlns:a16="http://schemas.microsoft.com/office/drawing/2014/main" id="{B3AD45B5-1F4B-FF4A-843D-9D062939267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8" name="Freeform 627">
                <a:extLst>
                  <a:ext uri="{FF2B5EF4-FFF2-40B4-BE49-F238E27FC236}">
                    <a16:creationId xmlns="" xmlns:a16="http://schemas.microsoft.com/office/drawing/2014/main" id="{A6F160FF-CBBD-9147-8D0B-92A36BEBF8A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9" name="Freeform 628">
                <a:extLst>
                  <a:ext uri="{FF2B5EF4-FFF2-40B4-BE49-F238E27FC236}">
                    <a16:creationId xmlns="" xmlns:a16="http://schemas.microsoft.com/office/drawing/2014/main" id="{421F3589-EC70-074A-903F-D618ED6F789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0" name="Freeform 629">
                <a:extLst>
                  <a:ext uri="{FF2B5EF4-FFF2-40B4-BE49-F238E27FC236}">
                    <a16:creationId xmlns="" xmlns:a16="http://schemas.microsoft.com/office/drawing/2014/main" id="{CEC8DEB8-8E24-2948-9AF6-0F3EF908CD4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63" name="Group 462">
            <a:extLst>
              <a:ext uri="{FF2B5EF4-FFF2-40B4-BE49-F238E27FC236}">
                <a16:creationId xmlns="" xmlns:a16="http://schemas.microsoft.com/office/drawing/2014/main" id="{A8C4B740-B92E-8942-8EF4-347710C32F2C}"/>
              </a:ext>
            </a:extLst>
          </p:cNvPr>
          <p:cNvGrpSpPr/>
          <p:nvPr/>
        </p:nvGrpSpPr>
        <p:grpSpPr>
          <a:xfrm>
            <a:off x="9247893" y="4775686"/>
            <a:ext cx="393760" cy="218578"/>
            <a:chOff x="7493876" y="2774731"/>
            <a:chExt cx="1481958" cy="894622"/>
          </a:xfrm>
        </p:grpSpPr>
        <p:sp>
          <p:nvSpPr>
            <p:cNvPr id="464" name="Freeform 463">
              <a:extLst>
                <a:ext uri="{FF2B5EF4-FFF2-40B4-BE49-F238E27FC236}">
                  <a16:creationId xmlns="" xmlns:a16="http://schemas.microsoft.com/office/drawing/2014/main" id="{71A9C1C2-E4A0-D74C-8C05-2AD307E7B3E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65" name="Oval 464">
              <a:extLst>
                <a:ext uri="{FF2B5EF4-FFF2-40B4-BE49-F238E27FC236}">
                  <a16:creationId xmlns="" xmlns:a16="http://schemas.microsoft.com/office/drawing/2014/main" id="{0F366A03-D9E7-9F45-99D3-1CAC10EE2C7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66" name="Group 465">
              <a:extLst>
                <a:ext uri="{FF2B5EF4-FFF2-40B4-BE49-F238E27FC236}">
                  <a16:creationId xmlns="" xmlns:a16="http://schemas.microsoft.com/office/drawing/2014/main" id="{10CB8A50-A713-2549-9F44-B792D2C30CA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67" name="Freeform 466">
                <a:extLst>
                  <a:ext uri="{FF2B5EF4-FFF2-40B4-BE49-F238E27FC236}">
                    <a16:creationId xmlns="" xmlns:a16="http://schemas.microsoft.com/office/drawing/2014/main" id="{DC4E3153-8354-1145-82FC-C287EF5FE6C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8" name="Freeform 467">
                <a:extLst>
                  <a:ext uri="{FF2B5EF4-FFF2-40B4-BE49-F238E27FC236}">
                    <a16:creationId xmlns="" xmlns:a16="http://schemas.microsoft.com/office/drawing/2014/main" id="{99B3C81B-87BA-1A4F-BCAD-DF0EF9C582C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9" name="Freeform 468">
                <a:extLst>
                  <a:ext uri="{FF2B5EF4-FFF2-40B4-BE49-F238E27FC236}">
                    <a16:creationId xmlns="" xmlns:a16="http://schemas.microsoft.com/office/drawing/2014/main" id="{DEEA64E4-A29A-E742-B32E-C111E6BF42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0" name="Freeform 469">
                <a:extLst>
                  <a:ext uri="{FF2B5EF4-FFF2-40B4-BE49-F238E27FC236}">
                    <a16:creationId xmlns="" xmlns:a16="http://schemas.microsoft.com/office/drawing/2014/main" id="{43676372-2E7B-9445-80AD-B31686FE67E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47" name="Group 446">
            <a:extLst>
              <a:ext uri="{FF2B5EF4-FFF2-40B4-BE49-F238E27FC236}">
                <a16:creationId xmlns="" xmlns:a16="http://schemas.microsoft.com/office/drawing/2014/main" id="{314E0C43-2359-9440-BEF9-9E1924BED605}"/>
              </a:ext>
            </a:extLst>
          </p:cNvPr>
          <p:cNvGrpSpPr/>
          <p:nvPr/>
        </p:nvGrpSpPr>
        <p:grpSpPr>
          <a:xfrm>
            <a:off x="10925982" y="4369125"/>
            <a:ext cx="228295" cy="120400"/>
            <a:chOff x="7493876" y="2774731"/>
            <a:chExt cx="1481958" cy="894622"/>
          </a:xfrm>
        </p:grpSpPr>
        <p:sp>
          <p:nvSpPr>
            <p:cNvPr id="448" name="Freeform 447">
              <a:extLst>
                <a:ext uri="{FF2B5EF4-FFF2-40B4-BE49-F238E27FC236}">
                  <a16:creationId xmlns="" xmlns:a16="http://schemas.microsoft.com/office/drawing/2014/main" id="{9737FFD7-2DCB-A148-A405-977351501C2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49" name="Oval 448">
              <a:extLst>
                <a:ext uri="{FF2B5EF4-FFF2-40B4-BE49-F238E27FC236}">
                  <a16:creationId xmlns="" xmlns:a16="http://schemas.microsoft.com/office/drawing/2014/main" id="{9739DB09-38E5-A347-93BF-13C80AD8453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50" name="Group 449">
              <a:extLst>
                <a:ext uri="{FF2B5EF4-FFF2-40B4-BE49-F238E27FC236}">
                  <a16:creationId xmlns="" xmlns:a16="http://schemas.microsoft.com/office/drawing/2014/main" id="{04079280-378E-384D-9681-BF41B82BF6C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1" name="Freeform 450">
                <a:extLst>
                  <a:ext uri="{FF2B5EF4-FFF2-40B4-BE49-F238E27FC236}">
                    <a16:creationId xmlns="" xmlns:a16="http://schemas.microsoft.com/office/drawing/2014/main" id="{914AA044-3657-1448-A5E9-2F003DC03F6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2" name="Freeform 451">
                <a:extLst>
                  <a:ext uri="{FF2B5EF4-FFF2-40B4-BE49-F238E27FC236}">
                    <a16:creationId xmlns="" xmlns:a16="http://schemas.microsoft.com/office/drawing/2014/main" id="{29FDF0B8-7E9A-1F4D-8C99-CE1C68A1345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3" name="Freeform 452">
                <a:extLst>
                  <a:ext uri="{FF2B5EF4-FFF2-40B4-BE49-F238E27FC236}">
                    <a16:creationId xmlns="" xmlns:a16="http://schemas.microsoft.com/office/drawing/2014/main" id="{49A96193-2E73-4C43-843C-2C8C4DCEE47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4" name="Freeform 453">
                <a:extLst>
                  <a:ext uri="{FF2B5EF4-FFF2-40B4-BE49-F238E27FC236}">
                    <a16:creationId xmlns="" xmlns:a16="http://schemas.microsoft.com/office/drawing/2014/main" id="{F5358318-953E-E249-9021-E0B5DF66E3B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85" name="Group 784">
            <a:extLst>
              <a:ext uri="{FF2B5EF4-FFF2-40B4-BE49-F238E27FC236}">
                <a16:creationId xmlns="" xmlns:a16="http://schemas.microsoft.com/office/drawing/2014/main" id="{91E02B81-5B35-4545-A954-B7E923AB7286}"/>
              </a:ext>
            </a:extLst>
          </p:cNvPr>
          <p:cNvGrpSpPr/>
          <p:nvPr/>
        </p:nvGrpSpPr>
        <p:grpSpPr>
          <a:xfrm>
            <a:off x="7439074" y="2356613"/>
            <a:ext cx="534987" cy="407988"/>
            <a:chOff x="7432700" y="2327293"/>
            <a:chExt cx="534987" cy="407988"/>
          </a:xfrm>
        </p:grpSpPr>
        <p:pic>
          <p:nvPicPr>
            <p:cNvPr id="73" name="Picture 1017" descr="antenna_stylized">
              <a:extLst>
                <a:ext uri="{FF2B5EF4-FFF2-40B4-BE49-F238E27FC236}">
                  <a16:creationId xmlns="" xmlns:a16="http://schemas.microsoft.com/office/drawing/2014/main" id="{27A537F5-5D99-BF4C-9B11-E9782673F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" name="Picture 1018" descr="laptop_keyboard">
              <a:extLst>
                <a:ext uri="{FF2B5EF4-FFF2-40B4-BE49-F238E27FC236}">
                  <a16:creationId xmlns="" xmlns:a16="http://schemas.microsoft.com/office/drawing/2014/main" id="{7087B8D0-FFCB-0746-A889-28909002C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" name="Freeform 1019">
              <a:extLst>
                <a:ext uri="{FF2B5EF4-FFF2-40B4-BE49-F238E27FC236}">
                  <a16:creationId xmlns="" xmlns:a16="http://schemas.microsoft.com/office/drawing/2014/main" id="{7C75BC30-0808-D44D-AF7A-A72B4A529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6" name="Picture 1020" descr="screen">
              <a:extLst>
                <a:ext uri="{FF2B5EF4-FFF2-40B4-BE49-F238E27FC236}">
                  <a16:creationId xmlns="" xmlns:a16="http://schemas.microsoft.com/office/drawing/2014/main" id="{2D732B7A-74CB-D547-ADB5-C721526D5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" name="Freeform 1021">
              <a:extLst>
                <a:ext uri="{FF2B5EF4-FFF2-40B4-BE49-F238E27FC236}">
                  <a16:creationId xmlns="" xmlns:a16="http://schemas.microsoft.com/office/drawing/2014/main" id="{FBD1A429-9B8F-F940-AD09-4638CC316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 1022">
              <a:extLst>
                <a:ext uri="{FF2B5EF4-FFF2-40B4-BE49-F238E27FC236}">
                  <a16:creationId xmlns="" xmlns:a16="http://schemas.microsoft.com/office/drawing/2014/main" id="{376C8B48-3441-F643-B92D-5DC759EDA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 1023">
              <a:extLst>
                <a:ext uri="{FF2B5EF4-FFF2-40B4-BE49-F238E27FC236}">
                  <a16:creationId xmlns="" xmlns:a16="http://schemas.microsoft.com/office/drawing/2014/main" id="{4DFECD03-4AF0-1342-8138-6CEC8249A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 1024">
              <a:extLst>
                <a:ext uri="{FF2B5EF4-FFF2-40B4-BE49-F238E27FC236}">
                  <a16:creationId xmlns="" xmlns:a16="http://schemas.microsoft.com/office/drawing/2014/main" id="{8AA57D4B-3E9B-994B-AF13-DB646178B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 1025">
              <a:extLst>
                <a:ext uri="{FF2B5EF4-FFF2-40B4-BE49-F238E27FC236}">
                  <a16:creationId xmlns="" xmlns:a16="http://schemas.microsoft.com/office/drawing/2014/main" id="{59DA24E7-1981-0E44-8060-2B7CE58EB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 1026">
              <a:extLst>
                <a:ext uri="{FF2B5EF4-FFF2-40B4-BE49-F238E27FC236}">
                  <a16:creationId xmlns="" xmlns:a16="http://schemas.microsoft.com/office/drawing/2014/main" id="{DB3D3129-2B70-5643-96C2-83638DE57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3" name="Group 1027">
              <a:extLst>
                <a:ext uri="{FF2B5EF4-FFF2-40B4-BE49-F238E27FC236}">
                  <a16:creationId xmlns="" xmlns:a16="http://schemas.microsoft.com/office/drawing/2014/main" id="{8C6DEC60-5C97-D546-9977-EBD182221D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169" name="Freeform 1028">
                <a:extLst>
                  <a:ext uri="{FF2B5EF4-FFF2-40B4-BE49-F238E27FC236}">
                    <a16:creationId xmlns="" xmlns:a16="http://schemas.microsoft.com/office/drawing/2014/main" id="{5D16627E-DE34-BC4F-9513-7A7D4707F7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0" name="Freeform 1029">
                <a:extLst>
                  <a:ext uri="{FF2B5EF4-FFF2-40B4-BE49-F238E27FC236}">
                    <a16:creationId xmlns="" xmlns:a16="http://schemas.microsoft.com/office/drawing/2014/main" id="{D8D65D68-18A4-E54D-8916-1DEF36844C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1" name="Freeform 1030">
                <a:extLst>
                  <a:ext uri="{FF2B5EF4-FFF2-40B4-BE49-F238E27FC236}">
                    <a16:creationId xmlns="" xmlns:a16="http://schemas.microsoft.com/office/drawing/2014/main" id="{3C79D147-9974-F341-96E9-F9AD19F140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2" name="Freeform 1031">
                <a:extLst>
                  <a:ext uri="{FF2B5EF4-FFF2-40B4-BE49-F238E27FC236}">
                    <a16:creationId xmlns="" xmlns:a16="http://schemas.microsoft.com/office/drawing/2014/main" id="{5E0CE9D2-21FD-2644-9691-743CC3E130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3" name="Freeform 1032">
                <a:extLst>
                  <a:ext uri="{FF2B5EF4-FFF2-40B4-BE49-F238E27FC236}">
                    <a16:creationId xmlns="" xmlns:a16="http://schemas.microsoft.com/office/drawing/2014/main" id="{5691098F-1432-0D44-8573-312C3A566A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Freeform 1033">
                <a:extLst>
                  <a:ext uri="{FF2B5EF4-FFF2-40B4-BE49-F238E27FC236}">
                    <a16:creationId xmlns="" xmlns:a16="http://schemas.microsoft.com/office/drawing/2014/main" id="{2D4A77A2-D0F1-164A-A67D-A509543869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4" name="Freeform 1034">
              <a:extLst>
                <a:ext uri="{FF2B5EF4-FFF2-40B4-BE49-F238E27FC236}">
                  <a16:creationId xmlns="" xmlns:a16="http://schemas.microsoft.com/office/drawing/2014/main" id="{A283BD8E-0AD2-B743-8237-483C3A6A6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 1035">
              <a:extLst>
                <a:ext uri="{FF2B5EF4-FFF2-40B4-BE49-F238E27FC236}">
                  <a16:creationId xmlns="" xmlns:a16="http://schemas.microsoft.com/office/drawing/2014/main" id="{AA215C2D-4069-DE48-884E-A1816F7D4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 1036">
              <a:extLst>
                <a:ext uri="{FF2B5EF4-FFF2-40B4-BE49-F238E27FC236}">
                  <a16:creationId xmlns="" xmlns:a16="http://schemas.microsoft.com/office/drawing/2014/main" id="{421821F5-5AD5-4D4E-A4F9-5D46E41A4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 1037">
              <a:extLst>
                <a:ext uri="{FF2B5EF4-FFF2-40B4-BE49-F238E27FC236}">
                  <a16:creationId xmlns="" xmlns:a16="http://schemas.microsoft.com/office/drawing/2014/main" id="{499D2FC7-7022-A944-98B2-E74E9B2E5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 1038">
              <a:extLst>
                <a:ext uri="{FF2B5EF4-FFF2-40B4-BE49-F238E27FC236}">
                  <a16:creationId xmlns="" xmlns:a16="http://schemas.microsoft.com/office/drawing/2014/main" id="{37918171-6E71-A846-A2B5-7C65DD745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 1039">
              <a:extLst>
                <a:ext uri="{FF2B5EF4-FFF2-40B4-BE49-F238E27FC236}">
                  <a16:creationId xmlns="" xmlns:a16="http://schemas.microsoft.com/office/drawing/2014/main" id="{68ECFF60-AA48-2D4C-9A67-90DB18F81D4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40" name="Group 739">
            <a:extLst>
              <a:ext uri="{FF2B5EF4-FFF2-40B4-BE49-F238E27FC236}">
                <a16:creationId xmlns="" xmlns:a16="http://schemas.microsoft.com/office/drawing/2014/main" id="{504BAA5F-BBD8-8242-BC48-7D0E761F340A}"/>
              </a:ext>
            </a:extLst>
          </p:cNvPr>
          <p:cNvGrpSpPr/>
          <p:nvPr/>
        </p:nvGrpSpPr>
        <p:grpSpPr>
          <a:xfrm>
            <a:off x="8637781" y="2319727"/>
            <a:ext cx="530702" cy="478009"/>
            <a:chOff x="8631407" y="2290407"/>
            <a:chExt cx="530702" cy="478009"/>
          </a:xfrm>
        </p:grpSpPr>
        <p:pic>
          <p:nvPicPr>
            <p:cNvPr id="110" name="Picture 568" descr="light2.png">
              <a:extLst>
                <a:ext uri="{FF2B5EF4-FFF2-40B4-BE49-F238E27FC236}">
                  <a16:creationId xmlns="" xmlns:a16="http://schemas.microsoft.com/office/drawing/2014/main" id="{D96B693D-26FC-E443-A112-C4AFFE90D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25293" y="2362969"/>
              <a:ext cx="92772" cy="405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1" name="Picture 1017" descr="antenna_stylized">
              <a:extLst>
                <a:ext uri="{FF2B5EF4-FFF2-40B4-BE49-F238E27FC236}">
                  <a16:creationId xmlns="" xmlns:a16="http://schemas.microsoft.com/office/drawing/2014/main" id="{F4E4C4C0-89A6-D74D-B25C-228CE5BC1D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1407" y="2290407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86" name="Group 785">
            <a:extLst>
              <a:ext uri="{FF2B5EF4-FFF2-40B4-BE49-F238E27FC236}">
                <a16:creationId xmlns="" xmlns:a16="http://schemas.microsoft.com/office/drawing/2014/main" id="{46F998A3-3B85-214A-927A-3BF067B7C2A0}"/>
              </a:ext>
            </a:extLst>
          </p:cNvPr>
          <p:cNvGrpSpPr/>
          <p:nvPr/>
        </p:nvGrpSpPr>
        <p:grpSpPr>
          <a:xfrm>
            <a:off x="8499539" y="2059124"/>
            <a:ext cx="849312" cy="226109"/>
            <a:chOff x="8493165" y="2029804"/>
            <a:chExt cx="849312" cy="226109"/>
          </a:xfrm>
        </p:grpSpPr>
        <p:pic>
          <p:nvPicPr>
            <p:cNvPr id="48" name="Picture 603" descr="car_icon_small">
              <a:extLst>
                <a:ext uri="{FF2B5EF4-FFF2-40B4-BE49-F238E27FC236}">
                  <a16:creationId xmlns="" xmlns:a16="http://schemas.microsoft.com/office/drawing/2014/main" id="{147E2796-D425-6645-93B3-B97E69B146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" name="Picture 1017" descr="antenna_stylized">
              <a:extLst>
                <a:ext uri="{FF2B5EF4-FFF2-40B4-BE49-F238E27FC236}">
                  <a16:creationId xmlns="" xmlns:a16="http://schemas.microsoft.com/office/drawing/2014/main" id="{F0886BE8-9B0B-F046-92AA-1AC818378E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93" name="Group 792">
            <a:extLst>
              <a:ext uri="{FF2B5EF4-FFF2-40B4-BE49-F238E27FC236}">
                <a16:creationId xmlns="" xmlns:a16="http://schemas.microsoft.com/office/drawing/2014/main" id="{93351559-0D4C-F04C-928E-5CDA57B5EB47}"/>
              </a:ext>
            </a:extLst>
          </p:cNvPr>
          <p:cNvGrpSpPr/>
          <p:nvPr/>
        </p:nvGrpSpPr>
        <p:grpSpPr>
          <a:xfrm>
            <a:off x="7493518" y="3325424"/>
            <a:ext cx="857739" cy="583764"/>
            <a:chOff x="7487144" y="3296104"/>
            <a:chExt cx="857739" cy="583764"/>
          </a:xfrm>
        </p:grpSpPr>
        <p:grpSp>
          <p:nvGrpSpPr>
            <p:cNvPr id="792" name="Group 791">
              <a:extLst>
                <a:ext uri="{FF2B5EF4-FFF2-40B4-BE49-F238E27FC236}">
                  <a16:creationId xmlns="" xmlns:a16="http://schemas.microsoft.com/office/drawing/2014/main" id="{084B6293-559E-5D43-AF2B-4CB5E09EC6C5}"/>
                </a:ext>
              </a:extLst>
            </p:cNvPr>
            <p:cNvGrpSpPr/>
            <p:nvPr/>
          </p:nvGrpSpPr>
          <p:grpSpPr>
            <a:xfrm>
              <a:off x="7487144" y="3389820"/>
              <a:ext cx="350807" cy="305517"/>
              <a:chOff x="7487144" y="3389820"/>
              <a:chExt cx="350807" cy="305517"/>
            </a:xfrm>
          </p:grpSpPr>
          <p:pic>
            <p:nvPicPr>
              <p:cNvPr id="91" name="Picture 1115" descr="antenna_stylized">
                <a:extLst>
                  <a:ext uri="{FF2B5EF4-FFF2-40B4-BE49-F238E27FC236}">
                    <a16:creationId xmlns="" xmlns:a16="http://schemas.microsoft.com/office/drawing/2014/main" id="{1821BC3E-6137-D844-92B9-4BA4CFF41F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" name="Picture 1116" descr="laptop_keyboard">
                <a:extLst>
                  <a:ext uri="{FF2B5EF4-FFF2-40B4-BE49-F238E27FC236}">
                    <a16:creationId xmlns="" xmlns:a16="http://schemas.microsoft.com/office/drawing/2014/main" id="{7F05CE3B-E67B-1B40-9D5B-2914F0B9BF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Freeform 1117">
                <a:extLst>
                  <a:ext uri="{FF2B5EF4-FFF2-40B4-BE49-F238E27FC236}">
                    <a16:creationId xmlns="" xmlns:a16="http://schemas.microsoft.com/office/drawing/2014/main" id="{B52A07C5-D801-5B41-BD20-C20958925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014" y="3459979"/>
                <a:ext cx="230764" cy="155883"/>
              </a:xfrm>
              <a:custGeom>
                <a:avLst/>
                <a:gdLst>
                  <a:gd name="T0" fmla="*/ 143665061 w 2982"/>
                  <a:gd name="T1" fmla="*/ 0 h 2442"/>
                  <a:gd name="T2" fmla="*/ 0 w 2982"/>
                  <a:gd name="T3" fmla="*/ 66329557 h 2442"/>
                  <a:gd name="T4" fmla="*/ 573719931 w 2982"/>
                  <a:gd name="T5" fmla="*/ 82975142 h 2442"/>
                  <a:gd name="T6" fmla="*/ 717384993 w 2982"/>
                  <a:gd name="T7" fmla="*/ 16645585 h 2442"/>
                  <a:gd name="T8" fmla="*/ 14366506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94" name="Picture 1118" descr="screen">
                <a:extLst>
                  <a:ext uri="{FF2B5EF4-FFF2-40B4-BE49-F238E27FC236}">
                    <a16:creationId xmlns="" xmlns:a16="http://schemas.microsoft.com/office/drawing/2014/main" id="{2EA30B4E-5447-0340-8DAD-349A843F2A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5" name="Freeform 1119">
                <a:extLst>
                  <a:ext uri="{FF2B5EF4-FFF2-40B4-BE49-F238E27FC236}">
                    <a16:creationId xmlns="" xmlns:a16="http://schemas.microsoft.com/office/drawing/2014/main" id="{1137F6C6-A7C9-9A4D-BCE3-048DB90EF7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1029" y="3455381"/>
                <a:ext cx="195517" cy="29007"/>
              </a:xfrm>
              <a:custGeom>
                <a:avLst/>
                <a:gdLst>
                  <a:gd name="T0" fmla="*/ 35620212 w 2528"/>
                  <a:gd name="T1" fmla="*/ 0 h 455"/>
                  <a:gd name="T2" fmla="*/ 608343257 w 2528"/>
                  <a:gd name="T3" fmla="*/ 16582250 h 455"/>
                  <a:gd name="T4" fmla="*/ 572256449 w 2528"/>
                  <a:gd name="T5" fmla="*/ 16582250 h 455"/>
                  <a:gd name="T6" fmla="*/ 0 w 2528"/>
                  <a:gd name="T7" fmla="*/ 16582250 h 455"/>
                  <a:gd name="T8" fmla="*/ 35620212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Freeform 1120">
                <a:extLst>
                  <a:ext uri="{FF2B5EF4-FFF2-40B4-BE49-F238E27FC236}">
                    <a16:creationId xmlns="" xmlns:a16="http://schemas.microsoft.com/office/drawing/2014/main" id="{7A0060E2-767D-1545-8656-29ED1A4712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971" y="3455145"/>
                <a:ext cx="54275" cy="120745"/>
              </a:xfrm>
              <a:custGeom>
                <a:avLst/>
                <a:gdLst>
                  <a:gd name="T0" fmla="*/ 142804406 w 702"/>
                  <a:gd name="T1" fmla="*/ 0 h 1893"/>
                  <a:gd name="T2" fmla="*/ 0 w 702"/>
                  <a:gd name="T3" fmla="*/ 66174575 h 1893"/>
                  <a:gd name="T4" fmla="*/ 35584530 w 702"/>
                  <a:gd name="T5" fmla="*/ 66174575 h 1893"/>
                  <a:gd name="T6" fmla="*/ 178855222 w 702"/>
                  <a:gd name="T7" fmla="*/ 16607700 h 1893"/>
                  <a:gd name="T8" fmla="*/ 142804406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Freeform 1121">
                <a:extLst>
                  <a:ext uri="{FF2B5EF4-FFF2-40B4-BE49-F238E27FC236}">
                    <a16:creationId xmlns="" xmlns:a16="http://schemas.microsoft.com/office/drawing/2014/main" id="{15790F5A-ABAC-8D49-A4F9-E2F576550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6652" y="3476723"/>
                <a:ext cx="58489" cy="139375"/>
              </a:xfrm>
              <a:custGeom>
                <a:avLst/>
                <a:gdLst>
                  <a:gd name="T0" fmla="*/ 179213623 w 756"/>
                  <a:gd name="T1" fmla="*/ 0 h 2184"/>
                  <a:gd name="T2" fmla="*/ 35656008 w 756"/>
                  <a:gd name="T3" fmla="*/ 82904513 h 2184"/>
                  <a:gd name="T4" fmla="*/ 0 w 756"/>
                  <a:gd name="T5" fmla="*/ 82904513 h 2184"/>
                  <a:gd name="T6" fmla="*/ 143090785 w 756"/>
                  <a:gd name="T7" fmla="*/ 16632211 h 2184"/>
                  <a:gd name="T8" fmla="*/ 179213623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Freeform 1122">
                <a:extLst>
                  <a:ext uri="{FF2B5EF4-FFF2-40B4-BE49-F238E27FC236}">
                    <a16:creationId xmlns="" xmlns:a16="http://schemas.microsoft.com/office/drawing/2014/main" id="{8898B7ED-5BCF-8C4E-B1AA-B82AD50FD1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332" y="3569758"/>
                <a:ext cx="214545" cy="47048"/>
              </a:xfrm>
              <a:custGeom>
                <a:avLst/>
                <a:gdLst>
                  <a:gd name="T0" fmla="*/ 35658648 w 2773"/>
                  <a:gd name="T1" fmla="*/ 0 h 738"/>
                  <a:gd name="T2" fmla="*/ 0 w 2773"/>
                  <a:gd name="T3" fmla="*/ 16581742 h 738"/>
                  <a:gd name="T4" fmla="*/ 573357470 w 2773"/>
                  <a:gd name="T5" fmla="*/ 33163485 h 738"/>
                  <a:gd name="T6" fmla="*/ 573357470 w 2773"/>
                  <a:gd name="T7" fmla="*/ 16581742 h 738"/>
                  <a:gd name="T8" fmla="*/ 35658648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" name="Freeform 1123">
                <a:extLst>
                  <a:ext uri="{FF2B5EF4-FFF2-40B4-BE49-F238E27FC236}">
                    <a16:creationId xmlns="" xmlns:a16="http://schemas.microsoft.com/office/drawing/2014/main" id="{5A7F91EF-AD6B-D64E-B73E-C762D73A7A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3165" y="3477902"/>
                <a:ext cx="54786" cy="139965"/>
              </a:xfrm>
              <a:custGeom>
                <a:avLst/>
                <a:gdLst>
                  <a:gd name="T0" fmla="*/ 656550006 w 637"/>
                  <a:gd name="T1" fmla="*/ 0 h 1659"/>
                  <a:gd name="T2" fmla="*/ 656550006 w 637"/>
                  <a:gd name="T3" fmla="*/ 0 h 1659"/>
                  <a:gd name="T4" fmla="*/ 54716163 w 637"/>
                  <a:gd name="T5" fmla="*/ 2147483646 h 1659"/>
                  <a:gd name="T6" fmla="*/ 0 w 637"/>
                  <a:gd name="T7" fmla="*/ 2147483646 h 1659"/>
                  <a:gd name="T8" fmla="*/ 65655000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Freeform 1124">
                <a:extLst>
                  <a:ext uri="{FF2B5EF4-FFF2-40B4-BE49-F238E27FC236}">
                    <a16:creationId xmlns="" xmlns:a16="http://schemas.microsoft.com/office/drawing/2014/main" id="{BBB1B153-2E6F-7246-9B11-B68D01DF60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588" y="3576007"/>
                <a:ext cx="190792" cy="46458"/>
              </a:xfrm>
              <a:custGeom>
                <a:avLst/>
                <a:gdLst>
                  <a:gd name="T0" fmla="*/ 0 w 2216"/>
                  <a:gd name="T1" fmla="*/ 0 h 550"/>
                  <a:gd name="T2" fmla="*/ 54884212 w 2216"/>
                  <a:gd name="T3" fmla="*/ 101852492 h 550"/>
                  <a:gd name="T4" fmla="*/ 2147483646 w 2216"/>
                  <a:gd name="T5" fmla="*/ 1017940055 h 550"/>
                  <a:gd name="T6" fmla="*/ 2147483646 w 2216"/>
                  <a:gd name="T7" fmla="*/ 865464562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01" name="Group 1125">
                <a:extLst>
                  <a:ext uri="{FF2B5EF4-FFF2-40B4-BE49-F238E27FC236}">
                    <a16:creationId xmlns="" xmlns:a16="http://schemas.microsoft.com/office/drawing/2014/main" id="{57060979-075D-9D4D-B12E-DA0CCD4C6B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140" name="Freeform 1126">
                  <a:extLst>
                    <a:ext uri="{FF2B5EF4-FFF2-40B4-BE49-F238E27FC236}">
                      <a16:creationId xmlns="" xmlns:a16="http://schemas.microsoft.com/office/drawing/2014/main" id="{8DFFF656-1361-C546-8336-177F79E469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1" name="Freeform 1127">
                  <a:extLst>
                    <a:ext uri="{FF2B5EF4-FFF2-40B4-BE49-F238E27FC236}">
                      <a16:creationId xmlns="" xmlns:a16="http://schemas.microsoft.com/office/drawing/2014/main" id="{60C6C6B3-72DE-664B-B4DE-3C04B0C5BF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2" name="Freeform 1128">
                  <a:extLst>
                    <a:ext uri="{FF2B5EF4-FFF2-40B4-BE49-F238E27FC236}">
                      <a16:creationId xmlns="" xmlns:a16="http://schemas.microsoft.com/office/drawing/2014/main" id="{0D48292A-917D-D046-A974-043CEE5A41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Freeform 1129">
                  <a:extLst>
                    <a:ext uri="{FF2B5EF4-FFF2-40B4-BE49-F238E27FC236}">
                      <a16:creationId xmlns="" xmlns:a16="http://schemas.microsoft.com/office/drawing/2014/main" id="{DB6BAAEB-BADD-0A4F-8A9D-D72AFCA99A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4" name="Freeform 1130">
                  <a:extLst>
                    <a:ext uri="{FF2B5EF4-FFF2-40B4-BE49-F238E27FC236}">
                      <a16:creationId xmlns="" xmlns:a16="http://schemas.microsoft.com/office/drawing/2014/main" id="{05D5969F-F3B9-414D-975E-A6700098F2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5" name="Freeform 1131">
                  <a:extLst>
                    <a:ext uri="{FF2B5EF4-FFF2-40B4-BE49-F238E27FC236}">
                      <a16:creationId xmlns="" xmlns:a16="http://schemas.microsoft.com/office/drawing/2014/main" id="{41BB174D-6019-384D-A5AC-1B4D92D938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2" name="Freeform 1132">
                <a:extLst>
                  <a:ext uri="{FF2B5EF4-FFF2-40B4-BE49-F238E27FC236}">
                    <a16:creationId xmlns="" xmlns:a16="http://schemas.microsoft.com/office/drawing/2014/main" id="{F8739864-4836-E447-8FC8-5886923FF4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243" y="3629776"/>
                <a:ext cx="78411" cy="60608"/>
              </a:xfrm>
              <a:custGeom>
                <a:avLst/>
                <a:gdLst>
                  <a:gd name="T0" fmla="*/ 39250883 w 990"/>
                  <a:gd name="T1" fmla="*/ 342828616 h 792"/>
                  <a:gd name="T2" fmla="*/ 354255671 w 990"/>
                  <a:gd name="T3" fmla="*/ 0 h 792"/>
                  <a:gd name="T4" fmla="*/ 354255671 w 990"/>
                  <a:gd name="T5" fmla="*/ 34504242 h 792"/>
                  <a:gd name="T6" fmla="*/ 0 w 990"/>
                  <a:gd name="T7" fmla="*/ 342828616 h 792"/>
                  <a:gd name="T8" fmla="*/ 39250883 w 990"/>
                  <a:gd name="T9" fmla="*/ 342828616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Freeform 1133">
                <a:extLst>
                  <a:ext uri="{FF2B5EF4-FFF2-40B4-BE49-F238E27FC236}">
                    <a16:creationId xmlns="" xmlns:a16="http://schemas.microsoft.com/office/drawing/2014/main" id="{C59CADF3-CD09-FB48-A672-C2C50B66C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129" y="3634611"/>
                <a:ext cx="200625" cy="55302"/>
              </a:xfrm>
              <a:custGeom>
                <a:avLst/>
                <a:gdLst>
                  <a:gd name="T0" fmla="*/ 39302216 w 2532"/>
                  <a:gd name="T1" fmla="*/ 0 h 723"/>
                  <a:gd name="T2" fmla="*/ 39302216 w 2532"/>
                  <a:gd name="T3" fmla="*/ 0 h 723"/>
                  <a:gd name="T4" fmla="*/ 867084690 w 2532"/>
                  <a:gd name="T5" fmla="*/ 307891170 h 723"/>
                  <a:gd name="T6" fmla="*/ 867084690 w 2532"/>
                  <a:gd name="T7" fmla="*/ 342351506 h 723"/>
                  <a:gd name="T8" fmla="*/ 0 w 2532"/>
                  <a:gd name="T9" fmla="*/ 34009889 h 723"/>
                  <a:gd name="T10" fmla="*/ 3930221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Freeform 1134">
                <a:extLst>
                  <a:ext uri="{FF2B5EF4-FFF2-40B4-BE49-F238E27FC236}">
                    <a16:creationId xmlns="" xmlns:a16="http://schemas.microsoft.com/office/drawing/2014/main" id="{628AB6FD-35F6-0345-BD13-22EAAF9EC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257" y="3624470"/>
                <a:ext cx="2171" cy="11202"/>
              </a:xfrm>
              <a:custGeom>
                <a:avLst/>
                <a:gdLst>
                  <a:gd name="T0" fmla="*/ 48903362 w 26"/>
                  <a:gd name="T1" fmla="*/ 33634500 h 147"/>
                  <a:gd name="T2" fmla="*/ 48903362 w 26"/>
                  <a:gd name="T3" fmla="*/ 67263209 h 147"/>
                  <a:gd name="T4" fmla="*/ 0 w 26"/>
                  <a:gd name="T5" fmla="*/ 67263209 h 147"/>
                  <a:gd name="T6" fmla="*/ 48903362 w 26"/>
                  <a:gd name="T7" fmla="*/ 0 h 147"/>
                  <a:gd name="T8" fmla="*/ 48903362 w 26"/>
                  <a:gd name="T9" fmla="*/ 3363450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Freeform 1135">
                <a:extLst>
                  <a:ext uri="{FF2B5EF4-FFF2-40B4-BE49-F238E27FC236}">
                    <a16:creationId xmlns="" xmlns:a16="http://schemas.microsoft.com/office/drawing/2014/main" id="{76529D44-B4FD-DE4D-812E-E461A0FCC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384" y="3578837"/>
                <a:ext cx="93225" cy="46340"/>
              </a:xfrm>
              <a:custGeom>
                <a:avLst/>
                <a:gdLst>
                  <a:gd name="T0" fmla="*/ 395043791 w 1176"/>
                  <a:gd name="T1" fmla="*/ 0 h 606"/>
                  <a:gd name="T2" fmla="*/ 0 w 1176"/>
                  <a:gd name="T3" fmla="*/ 273654982 h 606"/>
                  <a:gd name="T4" fmla="*/ 39357994 w 1176"/>
                  <a:gd name="T5" fmla="*/ 273654982 h 606"/>
                  <a:gd name="T6" fmla="*/ 395043791 w 1176"/>
                  <a:gd name="T7" fmla="*/ 33985420 h 606"/>
                  <a:gd name="T8" fmla="*/ 39504379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" name="Freeform 1136">
                <a:extLst>
                  <a:ext uri="{FF2B5EF4-FFF2-40B4-BE49-F238E27FC236}">
                    <a16:creationId xmlns="" xmlns:a16="http://schemas.microsoft.com/office/drawing/2014/main" id="{44CD9A89-0E3B-2C40-8436-71B7526BA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0642" y="3626829"/>
                <a:ext cx="190281" cy="53180"/>
              </a:xfrm>
              <a:custGeom>
                <a:avLst/>
                <a:gdLst>
                  <a:gd name="T0" fmla="*/ 31829833 w 2532"/>
                  <a:gd name="T1" fmla="*/ 0 h 723"/>
                  <a:gd name="T2" fmla="*/ 31829833 w 2532"/>
                  <a:gd name="T3" fmla="*/ 0 h 723"/>
                  <a:gd name="T4" fmla="*/ 382827787 w 2532"/>
                  <a:gd name="T5" fmla="*/ 175498781 h 723"/>
                  <a:gd name="T6" fmla="*/ 382827787 w 2532"/>
                  <a:gd name="T7" fmla="*/ 175498781 h 723"/>
                  <a:gd name="T8" fmla="*/ 0 w 2532"/>
                  <a:gd name="T9" fmla="*/ 29448186 h 723"/>
                  <a:gd name="T10" fmla="*/ 31829833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Freeform 1137">
                <a:extLst>
                  <a:ext uri="{FF2B5EF4-FFF2-40B4-BE49-F238E27FC236}">
                    <a16:creationId xmlns="" xmlns:a16="http://schemas.microsoft.com/office/drawing/2014/main" id="{92BF681C-02FC-8F49-A2CD-8F3446ECE5D3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00668" y="3623055"/>
                <a:ext cx="77645" cy="5506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02641137 h 723"/>
                  <a:gd name="T6" fmla="*/ 0 w 2532"/>
                  <a:gd name="T7" fmla="*/ 302641137 h 723"/>
                  <a:gd name="T8" fmla="*/ 0 w 2532"/>
                  <a:gd name="T9" fmla="*/ 33575256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8" name="Group 1139">
              <a:extLst>
                <a:ext uri="{FF2B5EF4-FFF2-40B4-BE49-F238E27FC236}">
                  <a16:creationId xmlns="" xmlns:a16="http://schemas.microsoft.com/office/drawing/2014/main" id="{904B7C12-C509-8641-BB63-56DEDB95F95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id="138" name="Picture 1140" descr="desktop_computer_stylized_medium">
                <a:extLst>
                  <a:ext uri="{FF2B5EF4-FFF2-40B4-BE49-F238E27FC236}">
                    <a16:creationId xmlns="" xmlns:a16="http://schemas.microsoft.com/office/drawing/2014/main" id="{BDC7F552-21C9-C942-90FF-0162099A3D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9" name="Freeform 1141">
                <a:extLst>
                  <a:ext uri="{FF2B5EF4-FFF2-40B4-BE49-F238E27FC236}">
                    <a16:creationId xmlns="" xmlns:a16="http://schemas.microsoft.com/office/drawing/2014/main" id="{654B43BA-608E-5D4D-B11B-71762CFBEE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94" name="Group 693">
              <a:extLst>
                <a:ext uri="{FF2B5EF4-FFF2-40B4-BE49-F238E27FC236}">
                  <a16:creationId xmlns="" xmlns:a16="http://schemas.microsoft.com/office/drawing/2014/main" id="{14715B6C-9A50-FE4B-A8D2-1E669BF891E3}"/>
                </a:ext>
              </a:extLst>
            </p:cNvPr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id="113" name="Picture 571" descr="fridge2.png">
                <a:extLst>
                  <a:ext uri="{FF2B5EF4-FFF2-40B4-BE49-F238E27FC236}">
                    <a16:creationId xmlns="" xmlns:a16="http://schemas.microsoft.com/office/drawing/2014/main" id="{29DD0F98-F93B-0145-A925-F4125ED49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4" name="Picture 1115" descr="antenna_stylized">
                <a:extLst>
                  <a:ext uri="{FF2B5EF4-FFF2-40B4-BE49-F238E27FC236}">
                    <a16:creationId xmlns="" xmlns:a16="http://schemas.microsoft.com/office/drawing/2014/main" id="{C1A64F68-4D16-AE4F-AB60-09D2C0CF0E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795" name="Group 794">
            <a:extLst>
              <a:ext uri="{FF2B5EF4-FFF2-40B4-BE49-F238E27FC236}">
                <a16:creationId xmlns="" xmlns:a16="http://schemas.microsoft.com/office/drawing/2014/main" id="{AF73DE4B-526E-9C4F-9242-9BC0D43F8CBA}"/>
              </a:ext>
            </a:extLst>
          </p:cNvPr>
          <p:cNvGrpSpPr/>
          <p:nvPr/>
        </p:nvGrpSpPr>
        <p:grpSpPr>
          <a:xfrm>
            <a:off x="11064947" y="3428485"/>
            <a:ext cx="518448" cy="1212242"/>
            <a:chOff x="11058573" y="3399165"/>
            <a:chExt cx="518448" cy="1212242"/>
          </a:xfrm>
        </p:grpSpPr>
        <p:grpSp>
          <p:nvGrpSpPr>
            <p:cNvPr id="375" name="Group 374">
              <a:extLst>
                <a:ext uri="{FF2B5EF4-FFF2-40B4-BE49-F238E27FC236}">
                  <a16:creationId xmlns="" xmlns:a16="http://schemas.microsoft.com/office/drawing/2014/main" id="{433FEDDB-405E-DB4E-815F-55EE9E62EF1A}"/>
                </a:ext>
              </a:extLst>
            </p:cNvPr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376" name="Straight Connector 375">
                <a:extLst>
                  <a:ext uri="{FF2B5EF4-FFF2-40B4-BE49-F238E27FC236}">
                    <a16:creationId xmlns="" xmlns:a16="http://schemas.microsoft.com/office/drawing/2014/main" id="{1D164102-BE0D-AF40-9A7B-7F2B261B2C20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8" name="Group 377">
                <a:extLst>
                  <a:ext uri="{FF2B5EF4-FFF2-40B4-BE49-F238E27FC236}">
                    <a16:creationId xmlns="" xmlns:a16="http://schemas.microsoft.com/office/drawing/2014/main" id="{9018E7EF-EB96-424D-962A-FEB80B43946F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79" name="Picture 378" descr="server_rack.png">
                  <a:extLst>
                    <a:ext uri="{FF2B5EF4-FFF2-40B4-BE49-F238E27FC236}">
                      <a16:creationId xmlns="" xmlns:a16="http://schemas.microsoft.com/office/drawing/2014/main" id="{C865CB27-BCE1-654B-9519-9B39D4CB58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0" name="Picture 379" descr="server_rack.png">
                  <a:extLst>
                    <a:ext uri="{FF2B5EF4-FFF2-40B4-BE49-F238E27FC236}">
                      <a16:creationId xmlns="" xmlns:a16="http://schemas.microsoft.com/office/drawing/2014/main" id="{41D005B5-0BAE-3E48-A2D4-576E4F7B94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1" name="Picture 380" descr="server_rack.png">
                  <a:extLst>
                    <a:ext uri="{FF2B5EF4-FFF2-40B4-BE49-F238E27FC236}">
                      <a16:creationId xmlns="" xmlns:a16="http://schemas.microsoft.com/office/drawing/2014/main" id="{89060F4D-6C40-724C-BD1E-F12A5CA65D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92" name="Group 391">
              <a:extLst>
                <a:ext uri="{FF2B5EF4-FFF2-40B4-BE49-F238E27FC236}">
                  <a16:creationId xmlns="" xmlns:a16="http://schemas.microsoft.com/office/drawing/2014/main" id="{710FDFDB-5658-6346-883B-53F72A0E1C90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393" name="Straight Connector 392">
                <a:extLst>
                  <a:ext uri="{FF2B5EF4-FFF2-40B4-BE49-F238E27FC236}">
                    <a16:creationId xmlns="" xmlns:a16="http://schemas.microsoft.com/office/drawing/2014/main" id="{21121473-8384-8944-A0B5-DD441780262C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5" name="Group 394">
                <a:extLst>
                  <a:ext uri="{FF2B5EF4-FFF2-40B4-BE49-F238E27FC236}">
                    <a16:creationId xmlns="" xmlns:a16="http://schemas.microsoft.com/office/drawing/2014/main" id="{11366773-360A-0449-911A-80462659C660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96" name="Picture 395" descr="server_rack.png">
                  <a:extLst>
                    <a:ext uri="{FF2B5EF4-FFF2-40B4-BE49-F238E27FC236}">
                      <a16:creationId xmlns="" xmlns:a16="http://schemas.microsoft.com/office/drawing/2014/main" id="{361EFF3D-6A1F-2646-B975-1FACB4284F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7" name="Picture 396" descr="server_rack.png">
                  <a:extLst>
                    <a:ext uri="{FF2B5EF4-FFF2-40B4-BE49-F238E27FC236}">
                      <a16:creationId xmlns="" xmlns:a16="http://schemas.microsoft.com/office/drawing/2014/main" id="{E83F8942-DE11-A747-A5A4-EDFBB17BFC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8" name="Picture 397" descr="server_rack.png">
                  <a:extLst>
                    <a:ext uri="{FF2B5EF4-FFF2-40B4-BE49-F238E27FC236}">
                      <a16:creationId xmlns="" xmlns:a16="http://schemas.microsoft.com/office/drawing/2014/main" id="{300ED1AC-F5EE-3C49-B963-42178C2434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71" name="Group 950">
            <a:extLst>
              <a:ext uri="{FF2B5EF4-FFF2-40B4-BE49-F238E27FC236}">
                <a16:creationId xmlns="" xmlns:a16="http://schemas.microsoft.com/office/drawing/2014/main" id="{2B0A745F-DA32-E140-AB36-BC5E1C4E2D48}"/>
              </a:ext>
            </a:extLst>
          </p:cNvPr>
          <p:cNvGrpSpPr>
            <a:grpSpLocks/>
          </p:cNvGrpSpPr>
          <p:nvPr/>
        </p:nvGrpSpPr>
        <p:grpSpPr bwMode="auto">
          <a:xfrm>
            <a:off x="10288915" y="5273951"/>
            <a:ext cx="177192" cy="330833"/>
            <a:chOff x="4140" y="429"/>
            <a:chExt cx="1425" cy="2396"/>
          </a:xfrm>
        </p:grpSpPr>
        <p:sp>
          <p:nvSpPr>
            <p:cNvPr id="207" name="Freeform 951">
              <a:extLst>
                <a:ext uri="{FF2B5EF4-FFF2-40B4-BE49-F238E27FC236}">
                  <a16:creationId xmlns="" xmlns:a16="http://schemas.microsoft.com/office/drawing/2014/main" id="{12CB3660-4D63-014F-8CC9-FDFB8140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Rectangle 952">
              <a:extLst>
                <a:ext uri="{FF2B5EF4-FFF2-40B4-BE49-F238E27FC236}">
                  <a16:creationId xmlns="" xmlns:a16="http://schemas.microsoft.com/office/drawing/2014/main" id="{EFE1382F-B768-3541-8BD1-06AB71BFA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9" name="Freeform 953">
              <a:extLst>
                <a:ext uri="{FF2B5EF4-FFF2-40B4-BE49-F238E27FC236}">
                  <a16:creationId xmlns="" xmlns:a16="http://schemas.microsoft.com/office/drawing/2014/main" id="{FB363E8F-CA06-2449-A66C-B14735894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Freeform 954">
              <a:extLst>
                <a:ext uri="{FF2B5EF4-FFF2-40B4-BE49-F238E27FC236}">
                  <a16:creationId xmlns="" xmlns:a16="http://schemas.microsoft.com/office/drawing/2014/main" id="{8A74E36A-A735-7440-A2B1-55846B516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Rectangle 955">
              <a:extLst>
                <a:ext uri="{FF2B5EF4-FFF2-40B4-BE49-F238E27FC236}">
                  <a16:creationId xmlns="" xmlns:a16="http://schemas.microsoft.com/office/drawing/2014/main" id="{FC433BF5-02C8-F540-AE86-53BF56960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2" name="Group 956">
              <a:extLst>
                <a:ext uri="{FF2B5EF4-FFF2-40B4-BE49-F238E27FC236}">
                  <a16:creationId xmlns="" xmlns:a16="http://schemas.microsoft.com/office/drawing/2014/main" id="{969A0B36-D994-A24C-8329-146363A51C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7" name="AutoShape 957">
                <a:extLst>
                  <a:ext uri="{FF2B5EF4-FFF2-40B4-BE49-F238E27FC236}">
                    <a16:creationId xmlns="" xmlns:a16="http://schemas.microsoft.com/office/drawing/2014/main" id="{75A7B329-681F-2B4A-8470-FC0231FE2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8" name="AutoShape 958">
                <a:extLst>
                  <a:ext uri="{FF2B5EF4-FFF2-40B4-BE49-F238E27FC236}">
                    <a16:creationId xmlns="" xmlns:a16="http://schemas.microsoft.com/office/drawing/2014/main" id="{197CEF08-20F4-5741-AC2B-1EBB072FA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3" name="Rectangle 959">
              <a:extLst>
                <a:ext uri="{FF2B5EF4-FFF2-40B4-BE49-F238E27FC236}">
                  <a16:creationId xmlns="" xmlns:a16="http://schemas.microsoft.com/office/drawing/2014/main" id="{775AA9F7-199B-ED4C-B422-5E1B766FB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4" name="Group 960">
              <a:extLst>
                <a:ext uri="{FF2B5EF4-FFF2-40B4-BE49-F238E27FC236}">
                  <a16:creationId xmlns="" xmlns:a16="http://schemas.microsoft.com/office/drawing/2014/main" id="{4EED0C22-3BA6-E24F-B528-BF018CB34F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5" name="AutoShape 961">
                <a:extLst>
                  <a:ext uri="{FF2B5EF4-FFF2-40B4-BE49-F238E27FC236}">
                    <a16:creationId xmlns="" xmlns:a16="http://schemas.microsoft.com/office/drawing/2014/main" id="{FE30D28F-02DD-D041-8551-45D9D2836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6" name="AutoShape 962">
                <a:extLst>
                  <a:ext uri="{FF2B5EF4-FFF2-40B4-BE49-F238E27FC236}">
                    <a16:creationId xmlns="" xmlns:a16="http://schemas.microsoft.com/office/drawing/2014/main" id="{92F33680-18D6-7C4A-88C2-46C4FA3D0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5" name="Rectangle 963">
              <a:extLst>
                <a:ext uri="{FF2B5EF4-FFF2-40B4-BE49-F238E27FC236}">
                  <a16:creationId xmlns="" xmlns:a16="http://schemas.microsoft.com/office/drawing/2014/main" id="{A0014856-A5F8-544F-98BE-B1D6878A6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16" name="Rectangle 964">
              <a:extLst>
                <a:ext uri="{FF2B5EF4-FFF2-40B4-BE49-F238E27FC236}">
                  <a16:creationId xmlns="" xmlns:a16="http://schemas.microsoft.com/office/drawing/2014/main" id="{0E6FC61A-EACA-7D4E-9AA7-C7690D093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7" name="Group 965">
              <a:extLst>
                <a:ext uri="{FF2B5EF4-FFF2-40B4-BE49-F238E27FC236}">
                  <a16:creationId xmlns="" xmlns:a16="http://schemas.microsoft.com/office/drawing/2014/main" id="{CF083CE2-2403-FD4E-8F7D-758E7F67FF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33" name="AutoShape 966">
                <a:extLst>
                  <a:ext uri="{FF2B5EF4-FFF2-40B4-BE49-F238E27FC236}">
                    <a16:creationId xmlns="" xmlns:a16="http://schemas.microsoft.com/office/drawing/2014/main" id="{5ED8E2CD-DB59-0040-9493-378A5D7DF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4" name="AutoShape 967">
                <a:extLst>
                  <a:ext uri="{FF2B5EF4-FFF2-40B4-BE49-F238E27FC236}">
                    <a16:creationId xmlns="" xmlns:a16="http://schemas.microsoft.com/office/drawing/2014/main" id="{F249F021-1652-2041-9D37-82D9ADAF2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8" name="Freeform 968">
              <a:extLst>
                <a:ext uri="{FF2B5EF4-FFF2-40B4-BE49-F238E27FC236}">
                  <a16:creationId xmlns="" xmlns:a16="http://schemas.microsoft.com/office/drawing/2014/main" id="{2DA20985-B59E-DD4F-B452-9726DAD28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9" name="Group 969">
              <a:extLst>
                <a:ext uri="{FF2B5EF4-FFF2-40B4-BE49-F238E27FC236}">
                  <a16:creationId xmlns="" xmlns:a16="http://schemas.microsoft.com/office/drawing/2014/main" id="{68489279-23CF-FB42-9AE3-CAB3A000B9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31" name="AutoShape 970">
                <a:extLst>
                  <a:ext uri="{FF2B5EF4-FFF2-40B4-BE49-F238E27FC236}">
                    <a16:creationId xmlns="" xmlns:a16="http://schemas.microsoft.com/office/drawing/2014/main" id="{12532EDD-6029-FD41-90A0-EB4B9A3B8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2" name="AutoShape 971">
                <a:extLst>
                  <a:ext uri="{FF2B5EF4-FFF2-40B4-BE49-F238E27FC236}">
                    <a16:creationId xmlns="" xmlns:a16="http://schemas.microsoft.com/office/drawing/2014/main" id="{2ADE9625-767F-5247-8211-3638BECC9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20" name="Rectangle 972">
              <a:extLst>
                <a:ext uri="{FF2B5EF4-FFF2-40B4-BE49-F238E27FC236}">
                  <a16:creationId xmlns="" xmlns:a16="http://schemas.microsoft.com/office/drawing/2014/main" id="{71E52DA0-9A54-7744-90B9-E438CBE0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1" name="Freeform 973">
              <a:extLst>
                <a:ext uri="{FF2B5EF4-FFF2-40B4-BE49-F238E27FC236}">
                  <a16:creationId xmlns="" xmlns:a16="http://schemas.microsoft.com/office/drawing/2014/main" id="{D950FAED-4EC6-7B4B-AFA5-CA2701F74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Freeform 974">
              <a:extLst>
                <a:ext uri="{FF2B5EF4-FFF2-40B4-BE49-F238E27FC236}">
                  <a16:creationId xmlns="" xmlns:a16="http://schemas.microsoft.com/office/drawing/2014/main" id="{55AF3FE0-BBE4-A74C-A9EF-B8F3AA7A0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Oval 975">
              <a:extLst>
                <a:ext uri="{FF2B5EF4-FFF2-40B4-BE49-F238E27FC236}">
                  <a16:creationId xmlns="" xmlns:a16="http://schemas.microsoft.com/office/drawing/2014/main" id="{AC808981-49D6-D840-800C-F21BB9106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4" name="Freeform 976">
              <a:extLst>
                <a:ext uri="{FF2B5EF4-FFF2-40B4-BE49-F238E27FC236}">
                  <a16:creationId xmlns="" xmlns:a16="http://schemas.microsoft.com/office/drawing/2014/main" id="{EBD04B6D-F8F6-FE45-BBD9-3CFFE7B28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5" name="AutoShape 977">
              <a:extLst>
                <a:ext uri="{FF2B5EF4-FFF2-40B4-BE49-F238E27FC236}">
                  <a16:creationId xmlns="" xmlns:a16="http://schemas.microsoft.com/office/drawing/2014/main" id="{EB968B78-CEDA-2949-925F-D6EE71A8E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6" name="AutoShape 978">
              <a:extLst>
                <a:ext uri="{FF2B5EF4-FFF2-40B4-BE49-F238E27FC236}">
                  <a16:creationId xmlns="" xmlns:a16="http://schemas.microsoft.com/office/drawing/2014/main" id="{6127245D-2639-C841-ABBD-0A2EB8719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7" name="Oval 979">
              <a:extLst>
                <a:ext uri="{FF2B5EF4-FFF2-40B4-BE49-F238E27FC236}">
                  <a16:creationId xmlns="" xmlns:a16="http://schemas.microsoft.com/office/drawing/2014/main" id="{CBCE7727-73A7-814E-B244-E80EED405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8" name="Oval 980">
              <a:extLst>
                <a:ext uri="{FF2B5EF4-FFF2-40B4-BE49-F238E27FC236}">
                  <a16:creationId xmlns="" xmlns:a16="http://schemas.microsoft.com/office/drawing/2014/main" id="{7A66ECF6-DDAE-2842-92B5-EA8F14A12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9" name="Oval 981">
              <a:extLst>
                <a:ext uri="{FF2B5EF4-FFF2-40B4-BE49-F238E27FC236}">
                  <a16:creationId xmlns="" xmlns:a16="http://schemas.microsoft.com/office/drawing/2014/main" id="{5A97568E-F028-FD44-8E47-C92EC6C01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30" name="Rectangle 982">
              <a:extLst>
                <a:ext uri="{FF2B5EF4-FFF2-40B4-BE49-F238E27FC236}">
                  <a16:creationId xmlns="" xmlns:a16="http://schemas.microsoft.com/office/drawing/2014/main" id="{A834B858-68E5-0D45-8391-2A0A996FA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590">
            <a:extLst>
              <a:ext uri="{FF2B5EF4-FFF2-40B4-BE49-F238E27FC236}">
                <a16:creationId xmlns="" xmlns:a16="http://schemas.microsoft.com/office/drawing/2014/main" id="{2648262B-E78D-1D4B-B3FD-3AE9CD5C321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id="367" name="Picture 591" descr="desktop_computer_stylized_medium">
              <a:extLst>
                <a:ext uri="{FF2B5EF4-FFF2-40B4-BE49-F238E27FC236}">
                  <a16:creationId xmlns="" xmlns:a16="http://schemas.microsoft.com/office/drawing/2014/main" id="{35FBE2DB-60A7-B340-A5BB-B3699CCC0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" name="Freeform 592">
              <a:extLst>
                <a:ext uri="{FF2B5EF4-FFF2-40B4-BE49-F238E27FC236}">
                  <a16:creationId xmlns="" xmlns:a16="http://schemas.microsoft.com/office/drawing/2014/main" id="{0263E665-BF2A-2F4A-ADA8-20F44C312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0" name="Group 1064">
            <a:extLst>
              <a:ext uri="{FF2B5EF4-FFF2-40B4-BE49-F238E27FC236}">
                <a16:creationId xmlns="" xmlns:a16="http://schemas.microsoft.com/office/drawing/2014/main" id="{1E483C21-97F2-6C41-9217-2187E09B541E}"/>
              </a:ext>
            </a:extLst>
          </p:cNvPr>
          <p:cNvGrpSpPr>
            <a:grpSpLocks/>
          </p:cNvGrpSpPr>
          <p:nvPr/>
        </p:nvGrpSpPr>
        <p:grpSpPr bwMode="auto">
          <a:xfrm>
            <a:off x="9201681" y="5852809"/>
            <a:ext cx="310186" cy="307808"/>
            <a:chOff x="877" y="1008"/>
            <a:chExt cx="2747" cy="2591"/>
          </a:xfrm>
        </p:grpSpPr>
        <p:pic>
          <p:nvPicPr>
            <p:cNvPr id="146" name="Picture 1065" descr="antenna_stylized">
              <a:extLst>
                <a:ext uri="{FF2B5EF4-FFF2-40B4-BE49-F238E27FC236}">
                  <a16:creationId xmlns="" xmlns:a16="http://schemas.microsoft.com/office/drawing/2014/main" id="{EC1E8FF9-A5AB-904A-91B8-DF49382605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7" name="Picture 1066" descr="laptop_keyboard">
              <a:extLst>
                <a:ext uri="{FF2B5EF4-FFF2-40B4-BE49-F238E27FC236}">
                  <a16:creationId xmlns="" xmlns:a16="http://schemas.microsoft.com/office/drawing/2014/main" id="{71E89937-428E-3447-B221-C34E0D71AC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8" name="Freeform 1067">
              <a:extLst>
                <a:ext uri="{FF2B5EF4-FFF2-40B4-BE49-F238E27FC236}">
                  <a16:creationId xmlns="" xmlns:a16="http://schemas.microsoft.com/office/drawing/2014/main" id="{43C21467-3265-FC4F-AF31-44A028163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9" name="Picture 1068" descr="screen">
              <a:extLst>
                <a:ext uri="{FF2B5EF4-FFF2-40B4-BE49-F238E27FC236}">
                  <a16:creationId xmlns="" xmlns:a16="http://schemas.microsoft.com/office/drawing/2014/main" id="{9868250A-D477-2944-B0F8-A7DE63DA4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0" name="Freeform 1069">
              <a:extLst>
                <a:ext uri="{FF2B5EF4-FFF2-40B4-BE49-F238E27FC236}">
                  <a16:creationId xmlns="" xmlns:a16="http://schemas.microsoft.com/office/drawing/2014/main" id="{A4015B9E-FE1F-594E-AFA2-A5277482E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Freeform 1070">
              <a:extLst>
                <a:ext uri="{FF2B5EF4-FFF2-40B4-BE49-F238E27FC236}">
                  <a16:creationId xmlns="" xmlns:a16="http://schemas.microsoft.com/office/drawing/2014/main" id="{1D5AA9CA-3334-2341-A3C4-E98372488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reeform 1071">
              <a:extLst>
                <a:ext uri="{FF2B5EF4-FFF2-40B4-BE49-F238E27FC236}">
                  <a16:creationId xmlns="" xmlns:a16="http://schemas.microsoft.com/office/drawing/2014/main" id="{408815EA-3342-2D4A-AB4D-6A6AD669E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reeform 1072">
              <a:extLst>
                <a:ext uri="{FF2B5EF4-FFF2-40B4-BE49-F238E27FC236}">
                  <a16:creationId xmlns="" xmlns:a16="http://schemas.microsoft.com/office/drawing/2014/main" id="{180DED07-429A-A242-A9E3-1BBEEAF42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reeform 1073">
              <a:extLst>
                <a:ext uri="{FF2B5EF4-FFF2-40B4-BE49-F238E27FC236}">
                  <a16:creationId xmlns="" xmlns:a16="http://schemas.microsoft.com/office/drawing/2014/main" id="{A86B5E1C-D4A7-804E-9345-DD2099CCF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reeform 1074">
              <a:extLst>
                <a:ext uri="{FF2B5EF4-FFF2-40B4-BE49-F238E27FC236}">
                  <a16:creationId xmlns="" xmlns:a16="http://schemas.microsoft.com/office/drawing/2014/main" id="{278E44FF-9118-764F-B154-D54B6D088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6" name="Group 1075">
              <a:extLst>
                <a:ext uri="{FF2B5EF4-FFF2-40B4-BE49-F238E27FC236}">
                  <a16:creationId xmlns="" xmlns:a16="http://schemas.microsoft.com/office/drawing/2014/main" id="{B07A4D51-63EA-ED46-9283-3C066C8F80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163" name="Freeform 1076">
                <a:extLst>
                  <a:ext uri="{FF2B5EF4-FFF2-40B4-BE49-F238E27FC236}">
                    <a16:creationId xmlns="" xmlns:a16="http://schemas.microsoft.com/office/drawing/2014/main" id="{362CE3DF-6498-9044-80D1-5B57C954BC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4" name="Freeform 1077">
                <a:extLst>
                  <a:ext uri="{FF2B5EF4-FFF2-40B4-BE49-F238E27FC236}">
                    <a16:creationId xmlns="" xmlns:a16="http://schemas.microsoft.com/office/drawing/2014/main" id="{232B6CC8-39FA-8E41-89F9-D454D1953B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5" name="Freeform 1078">
                <a:extLst>
                  <a:ext uri="{FF2B5EF4-FFF2-40B4-BE49-F238E27FC236}">
                    <a16:creationId xmlns="" xmlns:a16="http://schemas.microsoft.com/office/drawing/2014/main" id="{14BE6CD7-1B00-AE45-A0A2-B46139077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Freeform 1079">
                <a:extLst>
                  <a:ext uri="{FF2B5EF4-FFF2-40B4-BE49-F238E27FC236}">
                    <a16:creationId xmlns="" xmlns:a16="http://schemas.microsoft.com/office/drawing/2014/main" id="{17D2993A-DA09-154C-81CE-F00D6DF0D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Freeform 1080">
                <a:extLst>
                  <a:ext uri="{FF2B5EF4-FFF2-40B4-BE49-F238E27FC236}">
                    <a16:creationId xmlns="" xmlns:a16="http://schemas.microsoft.com/office/drawing/2014/main" id="{AD580132-3A72-CF47-B834-B58CA201F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Freeform 1081">
                <a:extLst>
                  <a:ext uri="{FF2B5EF4-FFF2-40B4-BE49-F238E27FC236}">
                    <a16:creationId xmlns="" xmlns:a16="http://schemas.microsoft.com/office/drawing/2014/main" id="{E900C928-6E45-6449-A6C9-3DBE801B0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7" name="Freeform 1082">
              <a:extLst>
                <a:ext uri="{FF2B5EF4-FFF2-40B4-BE49-F238E27FC236}">
                  <a16:creationId xmlns="" xmlns:a16="http://schemas.microsoft.com/office/drawing/2014/main" id="{1ECD1A08-63F7-2B4E-84E4-3FA628039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reeform 1083">
              <a:extLst>
                <a:ext uri="{FF2B5EF4-FFF2-40B4-BE49-F238E27FC236}">
                  <a16:creationId xmlns="" xmlns:a16="http://schemas.microsoft.com/office/drawing/2014/main" id="{E0CE0778-AA7C-994B-8AC5-676F1A825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Freeform 1084">
              <a:extLst>
                <a:ext uri="{FF2B5EF4-FFF2-40B4-BE49-F238E27FC236}">
                  <a16:creationId xmlns="" xmlns:a16="http://schemas.microsoft.com/office/drawing/2014/main" id="{D2A296F6-56E0-0141-8E63-F209F1106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Freeform 1085">
              <a:extLst>
                <a:ext uri="{FF2B5EF4-FFF2-40B4-BE49-F238E27FC236}">
                  <a16:creationId xmlns="" xmlns:a16="http://schemas.microsoft.com/office/drawing/2014/main" id="{06824F88-EE84-D347-A023-F053DA4B2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Freeform 1086">
              <a:extLst>
                <a:ext uri="{FF2B5EF4-FFF2-40B4-BE49-F238E27FC236}">
                  <a16:creationId xmlns="" xmlns:a16="http://schemas.microsoft.com/office/drawing/2014/main" id="{36F4BB90-D696-0945-AC5D-7CBFD97A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Freeform 1087">
              <a:extLst>
                <a:ext uri="{FF2B5EF4-FFF2-40B4-BE49-F238E27FC236}">
                  <a16:creationId xmlns="" xmlns:a16="http://schemas.microsoft.com/office/drawing/2014/main" id="{9FC45AEE-F94E-2C41-BB56-2055DE618B2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0" name="Group 590">
            <a:extLst>
              <a:ext uri="{FF2B5EF4-FFF2-40B4-BE49-F238E27FC236}">
                <a16:creationId xmlns="" xmlns:a16="http://schemas.microsoft.com/office/drawing/2014/main" id="{A66A00B8-C906-204A-9EA8-BF8007089AF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id="491" name="Picture 591" descr="desktop_computer_stylized_medium">
              <a:extLst>
                <a:ext uri="{FF2B5EF4-FFF2-40B4-BE49-F238E27FC236}">
                  <a16:creationId xmlns="" xmlns:a16="http://schemas.microsoft.com/office/drawing/2014/main" id="{0D26BE9F-5A6F-194D-95F5-9A26085A8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2" name="Freeform 592">
              <a:extLst>
                <a:ext uri="{FF2B5EF4-FFF2-40B4-BE49-F238E27FC236}">
                  <a16:creationId xmlns="" xmlns:a16="http://schemas.microsoft.com/office/drawing/2014/main" id="{F940FA7C-0178-FC42-989D-133C7D3E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3" name="Group 590">
            <a:extLst>
              <a:ext uri="{FF2B5EF4-FFF2-40B4-BE49-F238E27FC236}">
                <a16:creationId xmlns="" xmlns:a16="http://schemas.microsoft.com/office/drawing/2014/main" id="{AADF67FB-3BE7-EF42-B8A5-B005B506931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id="494" name="Picture 591" descr="desktop_computer_stylized_medium">
              <a:extLst>
                <a:ext uri="{FF2B5EF4-FFF2-40B4-BE49-F238E27FC236}">
                  <a16:creationId xmlns="" xmlns:a16="http://schemas.microsoft.com/office/drawing/2014/main" id="{0BBC0FBB-DA3F-874A-8EBE-B51C772E0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592">
              <a:extLst>
                <a:ext uri="{FF2B5EF4-FFF2-40B4-BE49-F238E27FC236}">
                  <a16:creationId xmlns="" xmlns:a16="http://schemas.microsoft.com/office/drawing/2014/main" id="{A9932DBD-03D1-3E48-AE83-712DE720F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6" name="Group 1064">
            <a:extLst>
              <a:ext uri="{FF2B5EF4-FFF2-40B4-BE49-F238E27FC236}">
                <a16:creationId xmlns="" xmlns:a16="http://schemas.microsoft.com/office/drawing/2014/main" id="{FC2552CF-9AC0-3243-8999-6808B911C762}"/>
              </a:ext>
            </a:extLst>
          </p:cNvPr>
          <p:cNvGrpSpPr>
            <a:grpSpLocks/>
          </p:cNvGrpSpPr>
          <p:nvPr/>
        </p:nvGrpSpPr>
        <p:grpSpPr bwMode="auto">
          <a:xfrm>
            <a:off x="9534746" y="5795138"/>
            <a:ext cx="319264" cy="253379"/>
            <a:chOff x="877" y="1008"/>
            <a:chExt cx="2747" cy="2591"/>
          </a:xfrm>
        </p:grpSpPr>
        <p:pic>
          <p:nvPicPr>
            <p:cNvPr id="497" name="Picture 1065" descr="antenna_stylized">
              <a:extLst>
                <a:ext uri="{FF2B5EF4-FFF2-40B4-BE49-F238E27FC236}">
                  <a16:creationId xmlns="" xmlns:a16="http://schemas.microsoft.com/office/drawing/2014/main" id="{87938519-94DB-D545-A29A-7EDE5E412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8" name="Picture 1066" descr="laptop_keyboard">
              <a:extLst>
                <a:ext uri="{FF2B5EF4-FFF2-40B4-BE49-F238E27FC236}">
                  <a16:creationId xmlns="" xmlns:a16="http://schemas.microsoft.com/office/drawing/2014/main" id="{2D71707C-83CA-1C4B-8508-67E56E2ADD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9" name="Freeform 1067">
              <a:extLst>
                <a:ext uri="{FF2B5EF4-FFF2-40B4-BE49-F238E27FC236}">
                  <a16:creationId xmlns="" xmlns:a16="http://schemas.microsoft.com/office/drawing/2014/main" id="{73F0FEB4-8393-CC4E-8318-ED16B301B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00" name="Picture 1068" descr="screen">
              <a:extLst>
                <a:ext uri="{FF2B5EF4-FFF2-40B4-BE49-F238E27FC236}">
                  <a16:creationId xmlns="" xmlns:a16="http://schemas.microsoft.com/office/drawing/2014/main" id="{7FE7C88C-9EAD-8349-A46B-E909AEA65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" name="Freeform 1069">
              <a:extLst>
                <a:ext uri="{FF2B5EF4-FFF2-40B4-BE49-F238E27FC236}">
                  <a16:creationId xmlns="" xmlns:a16="http://schemas.microsoft.com/office/drawing/2014/main" id="{0DBCF6AD-8352-3C40-B68E-0383519D2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2" name="Freeform 1070">
              <a:extLst>
                <a:ext uri="{FF2B5EF4-FFF2-40B4-BE49-F238E27FC236}">
                  <a16:creationId xmlns="" xmlns:a16="http://schemas.microsoft.com/office/drawing/2014/main" id="{3C23673E-599F-5241-B844-C8F96A051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3" name="Freeform 1071">
              <a:extLst>
                <a:ext uri="{FF2B5EF4-FFF2-40B4-BE49-F238E27FC236}">
                  <a16:creationId xmlns="" xmlns:a16="http://schemas.microsoft.com/office/drawing/2014/main" id="{4D502A0C-8868-2C4E-B6B7-F46718640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4" name="Freeform 1072">
              <a:extLst>
                <a:ext uri="{FF2B5EF4-FFF2-40B4-BE49-F238E27FC236}">
                  <a16:creationId xmlns="" xmlns:a16="http://schemas.microsoft.com/office/drawing/2014/main" id="{154DEECF-C451-B140-A650-9DB9DCC41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5" name="Freeform 1073">
              <a:extLst>
                <a:ext uri="{FF2B5EF4-FFF2-40B4-BE49-F238E27FC236}">
                  <a16:creationId xmlns="" xmlns:a16="http://schemas.microsoft.com/office/drawing/2014/main" id="{61C09639-BDA6-1848-86B4-033F9F997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6" name="Freeform 1074">
              <a:extLst>
                <a:ext uri="{FF2B5EF4-FFF2-40B4-BE49-F238E27FC236}">
                  <a16:creationId xmlns="" xmlns:a16="http://schemas.microsoft.com/office/drawing/2014/main" id="{BBF9A35C-4B4A-604C-BCA3-20BC6C3D2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07" name="Group 1075">
              <a:extLst>
                <a:ext uri="{FF2B5EF4-FFF2-40B4-BE49-F238E27FC236}">
                  <a16:creationId xmlns="" xmlns:a16="http://schemas.microsoft.com/office/drawing/2014/main" id="{C228B10E-0BB1-8D40-9DB1-545E285C76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514" name="Freeform 1076">
                <a:extLst>
                  <a:ext uri="{FF2B5EF4-FFF2-40B4-BE49-F238E27FC236}">
                    <a16:creationId xmlns="" xmlns:a16="http://schemas.microsoft.com/office/drawing/2014/main" id="{DBE93115-3362-AE4D-A30A-337520C73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5" name="Freeform 1077">
                <a:extLst>
                  <a:ext uri="{FF2B5EF4-FFF2-40B4-BE49-F238E27FC236}">
                    <a16:creationId xmlns="" xmlns:a16="http://schemas.microsoft.com/office/drawing/2014/main" id="{E980EACA-94CF-194A-AC7A-1415DBB4CA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6" name="Freeform 1078">
                <a:extLst>
                  <a:ext uri="{FF2B5EF4-FFF2-40B4-BE49-F238E27FC236}">
                    <a16:creationId xmlns="" xmlns:a16="http://schemas.microsoft.com/office/drawing/2014/main" id="{67C8CECC-A4D3-D543-A1C2-92A3DDD604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7" name="Freeform 1079">
                <a:extLst>
                  <a:ext uri="{FF2B5EF4-FFF2-40B4-BE49-F238E27FC236}">
                    <a16:creationId xmlns="" xmlns:a16="http://schemas.microsoft.com/office/drawing/2014/main" id="{DF7F90DA-E9FF-E64E-979A-F2C4CF6F2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8" name="Freeform 1080">
                <a:extLst>
                  <a:ext uri="{FF2B5EF4-FFF2-40B4-BE49-F238E27FC236}">
                    <a16:creationId xmlns="" xmlns:a16="http://schemas.microsoft.com/office/drawing/2014/main" id="{1FB7CFF5-5312-6B45-B1C9-1E8019D9AB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9" name="Freeform 1081">
                <a:extLst>
                  <a:ext uri="{FF2B5EF4-FFF2-40B4-BE49-F238E27FC236}">
                    <a16:creationId xmlns="" xmlns:a16="http://schemas.microsoft.com/office/drawing/2014/main" id="{F6743163-40E8-634F-BDA5-FD850E9C93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08" name="Freeform 1082">
              <a:extLst>
                <a:ext uri="{FF2B5EF4-FFF2-40B4-BE49-F238E27FC236}">
                  <a16:creationId xmlns="" xmlns:a16="http://schemas.microsoft.com/office/drawing/2014/main" id="{5C688E93-8024-AF4A-9FAE-F872353A7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9" name="Freeform 1083">
              <a:extLst>
                <a:ext uri="{FF2B5EF4-FFF2-40B4-BE49-F238E27FC236}">
                  <a16:creationId xmlns="" xmlns:a16="http://schemas.microsoft.com/office/drawing/2014/main" id="{E2D8B864-6DD1-D042-9409-8862ACC1A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0" name="Freeform 1084">
              <a:extLst>
                <a:ext uri="{FF2B5EF4-FFF2-40B4-BE49-F238E27FC236}">
                  <a16:creationId xmlns="" xmlns:a16="http://schemas.microsoft.com/office/drawing/2014/main" id="{CC7A3F9E-B0BC-2945-B124-91C53102E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1" name="Freeform 1085">
              <a:extLst>
                <a:ext uri="{FF2B5EF4-FFF2-40B4-BE49-F238E27FC236}">
                  <a16:creationId xmlns="" xmlns:a16="http://schemas.microsoft.com/office/drawing/2014/main" id="{B8E20EA9-88B9-0A42-A470-7AF9E8810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2" name="Freeform 1086">
              <a:extLst>
                <a:ext uri="{FF2B5EF4-FFF2-40B4-BE49-F238E27FC236}">
                  <a16:creationId xmlns="" xmlns:a16="http://schemas.microsoft.com/office/drawing/2014/main" id="{A9D04135-B045-A743-95D7-CA5EF36EE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3" name="Freeform 1087">
              <a:extLst>
                <a:ext uri="{FF2B5EF4-FFF2-40B4-BE49-F238E27FC236}">
                  <a16:creationId xmlns="" xmlns:a16="http://schemas.microsoft.com/office/drawing/2014/main" id="{C0583F57-71B7-B142-BC2A-15444A0CF4E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5" name="Freeform 984">
            <a:extLst>
              <a:ext uri="{FF2B5EF4-FFF2-40B4-BE49-F238E27FC236}">
                <a16:creationId xmlns="" xmlns:a16="http://schemas.microsoft.com/office/drawing/2014/main" id="{69921432-2526-D74B-B1B3-EF4990D573EA}"/>
              </a:ext>
            </a:extLst>
          </p:cNvPr>
          <p:cNvSpPr>
            <a:spLocks/>
          </p:cNvSpPr>
          <p:nvPr/>
        </p:nvSpPr>
        <p:spPr bwMode="auto">
          <a:xfrm>
            <a:off x="10153593" y="5636971"/>
            <a:ext cx="34049" cy="332924"/>
          </a:xfrm>
          <a:custGeom>
            <a:avLst/>
            <a:gdLst>
              <a:gd name="T0" fmla="*/ 3 w 354"/>
              <a:gd name="T1" fmla="*/ 0 h 2742"/>
              <a:gd name="T2" fmla="*/ 15 w 354"/>
              <a:gd name="T3" fmla="*/ 27 h 2742"/>
              <a:gd name="T4" fmla="*/ 15 w 354"/>
              <a:gd name="T5" fmla="*/ 205 h 2742"/>
              <a:gd name="T6" fmla="*/ 0 w 354"/>
              <a:gd name="T7" fmla="*/ 215 h 2742"/>
              <a:gd name="T8" fmla="*/ 3 w 354"/>
              <a:gd name="T9" fmla="*/ 0 h 27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4"/>
              <a:gd name="T16" fmla="*/ 0 h 2742"/>
              <a:gd name="T17" fmla="*/ 354 w 354"/>
              <a:gd name="T18" fmla="*/ 2742 h 27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4" h="2742">
                <a:moveTo>
                  <a:pt x="63" y="0"/>
                </a:moveTo>
                <a:lnTo>
                  <a:pt x="354" y="339"/>
                </a:lnTo>
                <a:lnTo>
                  <a:pt x="346" y="2624"/>
                </a:lnTo>
                <a:lnTo>
                  <a:pt x="0" y="2742"/>
                </a:lnTo>
                <a:lnTo>
                  <a:pt x="63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33333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7" name="Freeform 986">
            <a:extLst>
              <a:ext uri="{FF2B5EF4-FFF2-40B4-BE49-F238E27FC236}">
                <a16:creationId xmlns="" xmlns:a16="http://schemas.microsoft.com/office/drawing/2014/main" id="{210AB56E-8E3A-464C-BA90-E5EE13DE14AA}"/>
              </a:ext>
            </a:extLst>
          </p:cNvPr>
          <p:cNvSpPr>
            <a:spLocks/>
          </p:cNvSpPr>
          <p:nvPr/>
        </p:nvSpPr>
        <p:spPr bwMode="auto">
          <a:xfrm>
            <a:off x="10159970" y="5656923"/>
            <a:ext cx="20333" cy="308020"/>
          </a:xfrm>
          <a:custGeom>
            <a:avLst/>
            <a:gdLst>
              <a:gd name="T0" fmla="*/ 2 w 211"/>
              <a:gd name="T1" fmla="*/ 0 h 2537"/>
              <a:gd name="T2" fmla="*/ 9 w 211"/>
              <a:gd name="T3" fmla="*/ 18 h 2537"/>
              <a:gd name="T4" fmla="*/ 2 w 211"/>
              <a:gd name="T5" fmla="*/ 196 h 2537"/>
              <a:gd name="T6" fmla="*/ 2 w 211"/>
              <a:gd name="T7" fmla="*/ 0 h 2537"/>
              <a:gd name="T8" fmla="*/ 0 60000 65536"/>
              <a:gd name="T9" fmla="*/ 0 60000 65536"/>
              <a:gd name="T10" fmla="*/ 0 60000 65536"/>
              <a:gd name="T11" fmla="*/ 0 60000 65536"/>
              <a:gd name="T12" fmla="*/ 0 w 211"/>
              <a:gd name="T13" fmla="*/ 0 h 2537"/>
              <a:gd name="T14" fmla="*/ 211 w 211"/>
              <a:gd name="T15" fmla="*/ 2537 h 25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" h="2537">
                <a:moveTo>
                  <a:pt x="7" y="0"/>
                </a:moveTo>
                <a:cubicBezTo>
                  <a:pt x="7" y="0"/>
                  <a:pt x="57" y="28"/>
                  <a:pt x="211" y="218"/>
                </a:cubicBezTo>
                <a:cubicBezTo>
                  <a:pt x="0" y="1229"/>
                  <a:pt x="41" y="2537"/>
                  <a:pt x="7" y="2501"/>
                </a:cubicBezTo>
                <a:lnTo>
                  <a:pt x="7" y="0"/>
                </a:lnTo>
                <a:close/>
              </a:path>
            </a:pathLst>
          </a:custGeom>
          <a:gradFill rotWithShape="1">
            <a:gsLst>
              <a:gs pos="0">
                <a:srgbClr val="808080"/>
              </a:gs>
              <a:gs pos="100000">
                <a:srgbClr val="F8F8F8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8" name="Freeform 987">
            <a:extLst>
              <a:ext uri="{FF2B5EF4-FFF2-40B4-BE49-F238E27FC236}">
                <a16:creationId xmlns="" xmlns:a16="http://schemas.microsoft.com/office/drawing/2014/main" id="{4B6304D8-37E4-9743-9663-D2140A3373CD}"/>
              </a:ext>
            </a:extLst>
          </p:cNvPr>
          <p:cNvSpPr>
            <a:spLocks/>
          </p:cNvSpPr>
          <p:nvPr/>
        </p:nvSpPr>
        <p:spPr bwMode="auto">
          <a:xfrm>
            <a:off x="10155518" y="5812753"/>
            <a:ext cx="31643" cy="27525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1 h 226"/>
              <a:gd name="T4" fmla="*/ 14 w 328"/>
              <a:gd name="T5" fmla="*/ 19 h 226"/>
              <a:gd name="T6" fmla="*/ 0 w 328"/>
              <a:gd name="T7" fmla="*/ 8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9" name="Rectangle 988">
            <a:extLst>
              <a:ext uri="{FF2B5EF4-FFF2-40B4-BE49-F238E27FC236}">
                <a16:creationId xmlns="" xmlns:a16="http://schemas.microsoft.com/office/drawing/2014/main" id="{01DA0D94-4858-4748-835A-0A295C76D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6299" y="5674399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80" name="Group 989">
            <a:extLst>
              <a:ext uri="{FF2B5EF4-FFF2-40B4-BE49-F238E27FC236}">
                <a16:creationId xmlns="" xmlns:a16="http://schemas.microsoft.com/office/drawing/2014/main" id="{653C7E87-1F7F-B94B-970F-8043BE6AD494}"/>
              </a:ext>
            </a:extLst>
          </p:cNvPr>
          <p:cNvGrpSpPr>
            <a:grpSpLocks/>
          </p:cNvGrpSpPr>
          <p:nvPr/>
        </p:nvGrpSpPr>
        <p:grpSpPr bwMode="auto">
          <a:xfrm>
            <a:off x="10091149" y="5671195"/>
            <a:ext cx="69903" cy="21117"/>
            <a:chOff x="614" y="2568"/>
            <a:chExt cx="725" cy="139"/>
          </a:xfrm>
        </p:grpSpPr>
        <p:sp>
          <p:nvSpPr>
            <p:cNvPr id="205" name="AutoShape 990">
              <a:extLst>
                <a:ext uri="{FF2B5EF4-FFF2-40B4-BE49-F238E27FC236}">
                  <a16:creationId xmlns="" xmlns:a16="http://schemas.microsoft.com/office/drawing/2014/main" id="{9E8BF054-B12E-C746-9DCC-FFC0FBE11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66"/>
              <a:ext cx="721" cy="14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6" name="AutoShape 991">
              <a:extLst>
                <a:ext uri="{FF2B5EF4-FFF2-40B4-BE49-F238E27FC236}">
                  <a16:creationId xmlns="" xmlns:a16="http://schemas.microsoft.com/office/drawing/2014/main" id="{60A26098-3AC3-5F48-AF12-0376133BA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1"/>
              <a:ext cx="696" cy="11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81" name="Rectangle 992">
            <a:extLst>
              <a:ext uri="{FF2B5EF4-FFF2-40B4-BE49-F238E27FC236}">
                <a16:creationId xmlns="" xmlns:a16="http://schemas.microsoft.com/office/drawing/2014/main" id="{AB0AE9A0-AEC6-B542-BAA1-AD6A9E257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502" y="5722750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82" name="Group 993">
            <a:extLst>
              <a:ext uri="{FF2B5EF4-FFF2-40B4-BE49-F238E27FC236}">
                <a16:creationId xmlns="" xmlns:a16="http://schemas.microsoft.com/office/drawing/2014/main" id="{2E23BBDE-93A3-014A-8AD9-509F2B133316}"/>
              </a:ext>
            </a:extLst>
          </p:cNvPr>
          <p:cNvGrpSpPr>
            <a:grpSpLocks/>
          </p:cNvGrpSpPr>
          <p:nvPr/>
        </p:nvGrpSpPr>
        <p:grpSpPr bwMode="auto">
          <a:xfrm>
            <a:off x="10090909" y="5718672"/>
            <a:ext cx="69903" cy="19515"/>
            <a:chOff x="614" y="2568"/>
            <a:chExt cx="725" cy="139"/>
          </a:xfrm>
        </p:grpSpPr>
        <p:sp>
          <p:nvSpPr>
            <p:cNvPr id="203" name="AutoShape 994">
              <a:extLst>
                <a:ext uri="{FF2B5EF4-FFF2-40B4-BE49-F238E27FC236}">
                  <a16:creationId xmlns="" xmlns:a16="http://schemas.microsoft.com/office/drawing/2014/main" id="{CF10A6D2-6E36-BA46-8AB3-2A153E9EC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2564"/>
              <a:ext cx="721" cy="13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4" name="AutoShape 995">
              <a:extLst>
                <a:ext uri="{FF2B5EF4-FFF2-40B4-BE49-F238E27FC236}">
                  <a16:creationId xmlns="" xmlns:a16="http://schemas.microsoft.com/office/drawing/2014/main" id="{964D14B2-2639-5A46-B2D5-48A8B0C31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" y="2581"/>
              <a:ext cx="696" cy="10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83" name="Rectangle 996">
            <a:extLst>
              <a:ext uri="{FF2B5EF4-FFF2-40B4-BE49-F238E27FC236}">
                <a16:creationId xmlns="" xmlns:a16="http://schemas.microsoft.com/office/drawing/2014/main" id="{426E7337-36DD-B64A-88F7-00D5A742F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502" y="5771101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84" name="Rectangle 997">
            <a:extLst>
              <a:ext uri="{FF2B5EF4-FFF2-40B4-BE49-F238E27FC236}">
                <a16:creationId xmlns="" xmlns:a16="http://schemas.microsoft.com/office/drawing/2014/main" id="{BE4D7353-7D2D-9F42-8A6A-65BAA6259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8705" y="5814938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85" name="Group 998">
            <a:extLst>
              <a:ext uri="{FF2B5EF4-FFF2-40B4-BE49-F238E27FC236}">
                <a16:creationId xmlns="" xmlns:a16="http://schemas.microsoft.com/office/drawing/2014/main" id="{10644FFB-BF70-614B-94F5-58CB99D12E0E}"/>
              </a:ext>
            </a:extLst>
          </p:cNvPr>
          <p:cNvGrpSpPr>
            <a:grpSpLocks/>
          </p:cNvGrpSpPr>
          <p:nvPr/>
        </p:nvGrpSpPr>
        <p:grpSpPr bwMode="auto">
          <a:xfrm>
            <a:off x="10089465" y="5810860"/>
            <a:ext cx="70024" cy="21991"/>
            <a:chOff x="614" y="2568"/>
            <a:chExt cx="725" cy="139"/>
          </a:xfrm>
        </p:grpSpPr>
        <p:sp>
          <p:nvSpPr>
            <p:cNvPr id="201" name="AutoShape 999">
              <a:extLst>
                <a:ext uri="{FF2B5EF4-FFF2-40B4-BE49-F238E27FC236}">
                  <a16:creationId xmlns="" xmlns:a16="http://schemas.microsoft.com/office/drawing/2014/main" id="{2EEDFBCE-8402-0442-A96B-A6412C51C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586"/>
              <a:ext cx="720" cy="12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2" name="AutoShape 1000">
              <a:extLst>
                <a:ext uri="{FF2B5EF4-FFF2-40B4-BE49-F238E27FC236}">
                  <a16:creationId xmlns="" xmlns:a16="http://schemas.microsoft.com/office/drawing/2014/main" id="{5BBF678C-8365-374C-8592-2F4010918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" y="2586"/>
              <a:ext cx="695" cy="10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86" name="Freeform 1001">
            <a:extLst>
              <a:ext uri="{FF2B5EF4-FFF2-40B4-BE49-F238E27FC236}">
                <a16:creationId xmlns="" xmlns:a16="http://schemas.microsoft.com/office/drawing/2014/main" id="{43320BBC-6D3F-CE4C-AE57-EE45F3319F3F}"/>
              </a:ext>
            </a:extLst>
          </p:cNvPr>
          <p:cNvSpPr>
            <a:spLocks/>
          </p:cNvSpPr>
          <p:nvPr/>
        </p:nvSpPr>
        <p:spPr bwMode="auto">
          <a:xfrm>
            <a:off x="10156000" y="5771101"/>
            <a:ext cx="31643" cy="27380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0 h 226"/>
              <a:gd name="T4" fmla="*/ 14 w 328"/>
              <a:gd name="T5" fmla="*/ 17 h 226"/>
              <a:gd name="T6" fmla="*/ 0 w 328"/>
              <a:gd name="T7" fmla="*/ 7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7" name="Group 1002">
            <a:extLst>
              <a:ext uri="{FF2B5EF4-FFF2-40B4-BE49-F238E27FC236}">
                <a16:creationId xmlns="" xmlns:a16="http://schemas.microsoft.com/office/drawing/2014/main" id="{4ED748C4-471F-B74E-9328-2437DB94B8F7}"/>
              </a:ext>
            </a:extLst>
          </p:cNvPr>
          <p:cNvGrpSpPr>
            <a:grpSpLocks/>
          </p:cNvGrpSpPr>
          <p:nvPr/>
        </p:nvGrpSpPr>
        <p:grpSpPr bwMode="auto">
          <a:xfrm>
            <a:off x="10089946" y="5767169"/>
            <a:ext cx="70024" cy="20243"/>
            <a:chOff x="614" y="2568"/>
            <a:chExt cx="725" cy="139"/>
          </a:xfrm>
        </p:grpSpPr>
        <p:sp>
          <p:nvSpPr>
            <p:cNvPr id="199" name="AutoShape 1003">
              <a:extLst>
                <a:ext uri="{FF2B5EF4-FFF2-40B4-BE49-F238E27FC236}">
                  <a16:creationId xmlns="" xmlns:a16="http://schemas.microsoft.com/office/drawing/2014/main" id="{DE163CA4-FABE-9B4C-973B-7160FB0CA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71"/>
              <a:ext cx="732" cy="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0" name="AutoShape 1004">
              <a:extLst>
                <a:ext uri="{FF2B5EF4-FFF2-40B4-BE49-F238E27FC236}">
                  <a16:creationId xmlns="" xmlns:a16="http://schemas.microsoft.com/office/drawing/2014/main" id="{D50A283A-2FFB-A24F-A406-2910EEA8C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7"/>
              <a:ext cx="720" cy="10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88" name="Rectangle 1005">
            <a:extLst>
              <a:ext uri="{FF2B5EF4-FFF2-40B4-BE49-F238E27FC236}">
                <a16:creationId xmlns="" xmlns:a16="http://schemas.microsoft.com/office/drawing/2014/main" id="{42659E43-E287-8942-BD23-94141CB4B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0946" y="5636388"/>
            <a:ext cx="8422" cy="332778"/>
          </a:xfrm>
          <a:prstGeom prst="rect">
            <a:avLst/>
          </a:prstGeom>
          <a:gradFill rotWithShape="1">
            <a:gsLst>
              <a:gs pos="0">
                <a:srgbClr val="333333"/>
              </a:gs>
              <a:gs pos="50000">
                <a:srgbClr val="DDDDDD"/>
              </a:gs>
              <a:gs pos="100000">
                <a:srgbClr val="333333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89" name="Freeform 1006">
            <a:extLst>
              <a:ext uri="{FF2B5EF4-FFF2-40B4-BE49-F238E27FC236}">
                <a16:creationId xmlns="" xmlns:a16="http://schemas.microsoft.com/office/drawing/2014/main" id="{48DEF8E3-26E3-0E48-88EA-BAB435AE5150}"/>
              </a:ext>
            </a:extLst>
          </p:cNvPr>
          <p:cNvSpPr>
            <a:spLocks/>
          </p:cNvSpPr>
          <p:nvPr/>
        </p:nvSpPr>
        <p:spPr bwMode="auto">
          <a:xfrm>
            <a:off x="10158887" y="5720566"/>
            <a:ext cx="28515" cy="31020"/>
          </a:xfrm>
          <a:custGeom>
            <a:avLst/>
            <a:gdLst>
              <a:gd name="T0" fmla="*/ 2 w 296"/>
              <a:gd name="T1" fmla="*/ 0 h 256"/>
              <a:gd name="T2" fmla="*/ 14 w 296"/>
              <a:gd name="T3" fmla="*/ 10 h 256"/>
              <a:gd name="T4" fmla="*/ 14 w 296"/>
              <a:gd name="T5" fmla="*/ 19 h 256"/>
              <a:gd name="T6" fmla="*/ 0 w 296"/>
              <a:gd name="T7" fmla="*/ 7 h 256"/>
              <a:gd name="T8" fmla="*/ 2 w 296"/>
              <a:gd name="T9" fmla="*/ 0 h 2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6"/>
              <a:gd name="T16" fmla="*/ 0 h 256"/>
              <a:gd name="T17" fmla="*/ 296 w 296"/>
              <a:gd name="T18" fmla="*/ 256 h 2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6" h="256">
                <a:moveTo>
                  <a:pt x="4" y="0"/>
                </a:moveTo>
                <a:cubicBezTo>
                  <a:pt x="55" y="10"/>
                  <a:pt x="144" y="68"/>
                  <a:pt x="292" y="144"/>
                </a:cubicBezTo>
                <a:cubicBezTo>
                  <a:pt x="290" y="178"/>
                  <a:pt x="296" y="188"/>
                  <a:pt x="296" y="256"/>
                </a:cubicBezTo>
                <a:cubicBezTo>
                  <a:pt x="296" y="256"/>
                  <a:pt x="160" y="176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Freeform 1007">
            <a:extLst>
              <a:ext uri="{FF2B5EF4-FFF2-40B4-BE49-F238E27FC236}">
                <a16:creationId xmlns="" xmlns:a16="http://schemas.microsoft.com/office/drawing/2014/main" id="{7869EB64-11F6-624E-9B28-6986DD9D076F}"/>
              </a:ext>
            </a:extLst>
          </p:cNvPr>
          <p:cNvSpPr>
            <a:spLocks/>
          </p:cNvSpPr>
          <p:nvPr/>
        </p:nvSpPr>
        <p:spPr bwMode="auto">
          <a:xfrm>
            <a:off x="10159248" y="5672943"/>
            <a:ext cx="29357" cy="34953"/>
          </a:xfrm>
          <a:custGeom>
            <a:avLst/>
            <a:gdLst>
              <a:gd name="T0" fmla="*/ 0 w 304"/>
              <a:gd name="T1" fmla="*/ 0 h 288"/>
              <a:gd name="T2" fmla="*/ 14 w 304"/>
              <a:gd name="T3" fmla="*/ 13 h 288"/>
              <a:gd name="T4" fmla="*/ 13 w 304"/>
              <a:gd name="T5" fmla="*/ 23 h 288"/>
              <a:gd name="T6" fmla="*/ 2 w 304"/>
              <a:gd name="T7" fmla="*/ 10 h 288"/>
              <a:gd name="T8" fmla="*/ 0 w 304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4"/>
              <a:gd name="T16" fmla="*/ 0 h 288"/>
              <a:gd name="T17" fmla="*/ 304 w 304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4" h="288">
                <a:moveTo>
                  <a:pt x="0" y="0"/>
                </a:moveTo>
                <a:cubicBezTo>
                  <a:pt x="51" y="10"/>
                  <a:pt x="148" y="76"/>
                  <a:pt x="304" y="164"/>
                </a:cubicBezTo>
                <a:cubicBezTo>
                  <a:pt x="302" y="198"/>
                  <a:pt x="284" y="220"/>
                  <a:pt x="284" y="288"/>
                </a:cubicBezTo>
                <a:cubicBezTo>
                  <a:pt x="284" y="288"/>
                  <a:pt x="163" y="179"/>
                  <a:pt x="8" y="124"/>
                </a:cubicBezTo>
                <a:cubicBezTo>
                  <a:pt x="8" y="72"/>
                  <a:pt x="0" y="17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1" name="Oval 1008">
            <a:extLst>
              <a:ext uri="{FF2B5EF4-FFF2-40B4-BE49-F238E27FC236}">
                <a16:creationId xmlns="" xmlns:a16="http://schemas.microsoft.com/office/drawing/2014/main" id="{322E0F0C-40A1-7E43-B9BC-A271C6411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83311" y="5954166"/>
            <a:ext cx="6016" cy="1383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2" name="Freeform 1009">
            <a:extLst>
              <a:ext uri="{FF2B5EF4-FFF2-40B4-BE49-F238E27FC236}">
                <a16:creationId xmlns="" xmlns:a16="http://schemas.microsoft.com/office/drawing/2014/main" id="{2C34A91D-8DF1-DE40-8F88-B7AB2BE630CE}"/>
              </a:ext>
            </a:extLst>
          </p:cNvPr>
          <p:cNvSpPr>
            <a:spLocks/>
          </p:cNvSpPr>
          <p:nvPr/>
        </p:nvSpPr>
        <p:spPr bwMode="auto">
          <a:xfrm>
            <a:off x="10157684" y="5954603"/>
            <a:ext cx="29477" cy="29127"/>
          </a:xfrm>
          <a:custGeom>
            <a:avLst/>
            <a:gdLst>
              <a:gd name="T0" fmla="*/ 0 w 306"/>
              <a:gd name="T1" fmla="*/ 9 h 240"/>
              <a:gd name="T2" fmla="*/ 2 w 306"/>
              <a:gd name="T3" fmla="*/ 19 h 240"/>
              <a:gd name="T4" fmla="*/ 14 w 306"/>
              <a:gd name="T5" fmla="*/ 9 h 240"/>
              <a:gd name="T6" fmla="*/ 14 w 306"/>
              <a:gd name="T7" fmla="*/ 0 h 240"/>
              <a:gd name="T8" fmla="*/ 0 w 306"/>
              <a:gd name="T9" fmla="*/ 9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6"/>
              <a:gd name="T16" fmla="*/ 0 h 240"/>
              <a:gd name="T17" fmla="*/ 306 w 306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6" h="240">
                <a:moveTo>
                  <a:pt x="0" y="106"/>
                </a:moveTo>
                <a:lnTo>
                  <a:pt x="2" y="240"/>
                </a:lnTo>
                <a:lnTo>
                  <a:pt x="306" y="110"/>
                </a:lnTo>
                <a:lnTo>
                  <a:pt x="300" y="0"/>
                </a:lnTo>
                <a:lnTo>
                  <a:pt x="0" y="10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3" name="AutoShape 1010">
            <a:extLst>
              <a:ext uri="{FF2B5EF4-FFF2-40B4-BE49-F238E27FC236}">
                <a16:creationId xmlns="" xmlns:a16="http://schemas.microsoft.com/office/drawing/2014/main" id="{C10585A3-5046-F44C-A720-1B5360D1A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7877" y="5963487"/>
            <a:ext cx="143898" cy="21845"/>
          </a:xfrm>
          <a:prstGeom prst="roundRect">
            <a:avLst>
              <a:gd name="adj" fmla="val 50000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4" name="AutoShape 1011">
            <a:extLst>
              <a:ext uri="{FF2B5EF4-FFF2-40B4-BE49-F238E27FC236}">
                <a16:creationId xmlns="" xmlns:a16="http://schemas.microsoft.com/office/drawing/2014/main" id="{0F1CC371-A8A5-1146-9D54-06BA5783B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6299" y="5969166"/>
            <a:ext cx="128257" cy="1150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5" name="Oval 1012">
            <a:extLst>
              <a:ext uri="{FF2B5EF4-FFF2-40B4-BE49-F238E27FC236}">
                <a16:creationId xmlns="" xmlns:a16="http://schemas.microsoft.com/office/drawing/2014/main" id="{165ACFDB-EB0A-EF4A-A53B-E952BF38B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8210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6" name="Oval 1013">
            <a:extLst>
              <a:ext uri="{FF2B5EF4-FFF2-40B4-BE49-F238E27FC236}">
                <a16:creationId xmlns="" xmlns:a16="http://schemas.microsoft.com/office/drawing/2014/main" id="{8E1C86F1-E8A5-AB43-9FBE-05329F11F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9867" y="5920815"/>
            <a:ext cx="19130" cy="2068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7" name="Oval 1014">
            <a:extLst>
              <a:ext uri="{FF2B5EF4-FFF2-40B4-BE49-F238E27FC236}">
                <a16:creationId xmlns="" xmlns:a16="http://schemas.microsoft.com/office/drawing/2014/main" id="{0C189499-8A09-3E4B-B216-1DBC5D3CD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0201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8" name="Rectangle 1015">
            <a:extLst>
              <a:ext uri="{FF2B5EF4-FFF2-40B4-BE49-F238E27FC236}">
                <a16:creationId xmlns="" xmlns:a16="http://schemas.microsoft.com/office/drawing/2014/main" id="{F801E0C5-03DC-4947-89BB-24F841D73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9410" y="5841444"/>
            <a:ext cx="9625" cy="110538"/>
          </a:xfrm>
          <a:prstGeom prst="rect">
            <a:avLst/>
          </a:prstGeom>
          <a:solidFill>
            <a:srgbClr val="29292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04483029-0B46-154F-9CA3-FEA06875B8DB}"/>
              </a:ext>
            </a:extLst>
          </p:cNvPr>
          <p:cNvSpPr/>
          <p:nvPr/>
        </p:nvSpPr>
        <p:spPr>
          <a:xfrm>
            <a:off x="6539916" y="1365914"/>
            <a:ext cx="5359400" cy="4954628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41AB30C9-9641-104B-9006-CB16D4919778}"/>
              </a:ext>
            </a:extLst>
          </p:cNvPr>
          <p:cNvGrpSpPr/>
          <p:nvPr/>
        </p:nvGrpSpPr>
        <p:grpSpPr>
          <a:xfrm>
            <a:off x="7680324" y="1814171"/>
            <a:ext cx="2755429" cy="4250670"/>
            <a:chOff x="7680324" y="1814171"/>
            <a:chExt cx="2755429" cy="4250670"/>
          </a:xfrm>
        </p:grpSpPr>
        <p:grpSp>
          <p:nvGrpSpPr>
            <p:cNvPr id="49" name="Group 652">
              <a:extLst>
                <a:ext uri="{FF2B5EF4-FFF2-40B4-BE49-F238E27FC236}">
                  <a16:creationId xmlns="" xmlns:a16="http://schemas.microsoft.com/office/drawing/2014/main" id="{F4E63F52-683B-8244-A48E-D8CF833CC0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50224" y="1859725"/>
              <a:ext cx="415925" cy="385763"/>
              <a:chOff x="2751" y="1851"/>
              <a:chExt cx="462" cy="478"/>
            </a:xfrm>
          </p:grpSpPr>
          <p:pic>
            <p:nvPicPr>
              <p:cNvPr id="359" name="Picture 653" descr="iphone_stylized_small">
                <a:extLst>
                  <a:ext uri="{FF2B5EF4-FFF2-40B4-BE49-F238E27FC236}">
                    <a16:creationId xmlns="" xmlns:a16="http://schemas.microsoft.com/office/drawing/2014/main" id="{EDF1EC93-A6E5-964F-B0D6-EE56B282AE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0" name="Picture 654" descr="antenna_radiation_stylized">
                <a:extLst>
                  <a:ext uri="{FF2B5EF4-FFF2-40B4-BE49-F238E27FC236}">
                    <a16:creationId xmlns="" xmlns:a16="http://schemas.microsoft.com/office/drawing/2014/main" id="{0A17C594-505E-6F41-AEEB-272A31DFD2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87" name="Group 590">
              <a:extLst>
                <a:ext uri="{FF2B5EF4-FFF2-40B4-BE49-F238E27FC236}">
                  <a16:creationId xmlns="" xmlns:a16="http://schemas.microsoft.com/office/drawing/2014/main" id="{B2AAF0C3-BD73-634D-B492-B7CCF9735ED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773981" y="5281060"/>
              <a:ext cx="345630" cy="320302"/>
              <a:chOff x="2839" y="3501"/>
              <a:chExt cx="755" cy="803"/>
            </a:xfrm>
          </p:grpSpPr>
          <p:pic>
            <p:nvPicPr>
              <p:cNvPr id="488" name="Picture 591" descr="desktop_computer_stylized_medium">
                <a:extLst>
                  <a:ext uri="{FF2B5EF4-FFF2-40B4-BE49-F238E27FC236}">
                    <a16:creationId xmlns="" xmlns:a16="http://schemas.microsoft.com/office/drawing/2014/main" id="{1B000E5D-AA79-9741-93EF-69776E79DC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89" name="Freeform 592">
                <a:extLst>
                  <a:ext uri="{FF2B5EF4-FFF2-40B4-BE49-F238E27FC236}">
                    <a16:creationId xmlns="" xmlns:a16="http://schemas.microsoft.com/office/drawing/2014/main" id="{E285DBFE-A1C0-DE49-94FA-3F8D49F9A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12" name="Oval 611">
              <a:extLst>
                <a:ext uri="{FF2B5EF4-FFF2-40B4-BE49-F238E27FC236}">
                  <a16:creationId xmlns="" xmlns:a16="http://schemas.microsoft.com/office/drawing/2014/main" id="{626C6AB3-E95B-4E45-912D-03BD50D0AB9E}"/>
                </a:ext>
              </a:extLst>
            </p:cNvPr>
            <p:cNvSpPr/>
            <p:nvPr/>
          </p:nvSpPr>
          <p:spPr>
            <a:xfrm>
              <a:off x="7689254" y="5160841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5" name="Oval 634">
              <a:extLst>
                <a:ext uri="{FF2B5EF4-FFF2-40B4-BE49-F238E27FC236}">
                  <a16:creationId xmlns="" xmlns:a16="http://schemas.microsoft.com/office/drawing/2014/main" id="{78E6AF30-B350-C649-8449-B69F6002DF42}"/>
                </a:ext>
              </a:extLst>
            </p:cNvPr>
            <p:cNvSpPr/>
            <p:nvPr/>
          </p:nvSpPr>
          <p:spPr>
            <a:xfrm>
              <a:off x="7680324" y="1814171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8" name="Oval 637">
              <a:extLst>
                <a:ext uri="{FF2B5EF4-FFF2-40B4-BE49-F238E27FC236}">
                  <a16:creationId xmlns="" xmlns:a16="http://schemas.microsoft.com/office/drawing/2014/main" id="{C1E7801D-A747-164C-BE12-1FDEB3DFE743}"/>
                </a:ext>
              </a:extLst>
            </p:cNvPr>
            <p:cNvSpPr/>
            <p:nvPr/>
          </p:nvSpPr>
          <p:spPr>
            <a:xfrm>
              <a:off x="9823450" y="5554772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71" name="Group 618">
            <a:extLst>
              <a:ext uri="{FF2B5EF4-FFF2-40B4-BE49-F238E27FC236}">
                <a16:creationId xmlns="" xmlns:a16="http://schemas.microsoft.com/office/drawing/2014/main" id="{580255E5-A809-CB45-994D-F69BD8D6F8D7}"/>
              </a:ext>
            </a:extLst>
          </p:cNvPr>
          <p:cNvGrpSpPr>
            <a:grpSpLocks/>
          </p:cNvGrpSpPr>
          <p:nvPr/>
        </p:nvGrpSpPr>
        <p:grpSpPr bwMode="auto">
          <a:xfrm>
            <a:off x="8005845" y="1168489"/>
            <a:ext cx="1065213" cy="965200"/>
            <a:chOff x="4047" y="420"/>
            <a:chExt cx="671" cy="608"/>
          </a:xfrm>
        </p:grpSpPr>
        <p:sp>
          <p:nvSpPr>
            <p:cNvPr id="572" name="Rectangle 227">
              <a:extLst>
                <a:ext uri="{FF2B5EF4-FFF2-40B4-BE49-F238E27FC236}">
                  <a16:creationId xmlns="" xmlns:a16="http://schemas.microsoft.com/office/drawing/2014/main" id="{B2F29371-16FD-D244-80BF-A52E1D7F8B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6" y="420"/>
              <a:ext cx="426" cy="489"/>
            </a:xfrm>
            <a:prstGeom prst="rect">
              <a:avLst/>
            </a:prstGeom>
            <a:solidFill>
              <a:srgbClr val="0000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75" name="Rectangle 228">
              <a:extLst>
                <a:ext uri="{FF2B5EF4-FFF2-40B4-BE49-F238E27FC236}">
                  <a16:creationId xmlns="" xmlns:a16="http://schemas.microsoft.com/office/drawing/2014/main" id="{E66B124A-4E8B-D846-A7C2-C34B559B7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435"/>
              <a:ext cx="435" cy="50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76" name="Rectangle 229">
              <a:extLst>
                <a:ext uri="{FF2B5EF4-FFF2-40B4-BE49-F238E27FC236}">
                  <a16:creationId xmlns="" xmlns:a16="http://schemas.microsoft.com/office/drawing/2014/main" id="{80574F4D-DD94-2C4B-B4A1-D4DE0E2DC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1" y="438"/>
              <a:ext cx="426" cy="126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09" name="Text Box 230">
              <a:extLst>
                <a:ext uri="{FF2B5EF4-FFF2-40B4-BE49-F238E27FC236}">
                  <a16:creationId xmlns="" xmlns:a16="http://schemas.microsoft.com/office/drawing/2014/main" id="{2EABDC18-53BF-7B40-AB0D-A755F80C07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5" y="421"/>
              <a:ext cx="513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data link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10" name="Line 231">
              <a:extLst>
                <a:ext uri="{FF2B5EF4-FFF2-40B4-BE49-F238E27FC236}">
                  <a16:creationId xmlns="" xmlns:a16="http://schemas.microsoft.com/office/drawing/2014/main" id="{E5CDD0A1-21E2-6748-A493-24F315669C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5" y="651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1" name="Line 232">
              <a:extLst>
                <a:ext uri="{FF2B5EF4-FFF2-40B4-BE49-F238E27FC236}">
                  <a16:creationId xmlns="" xmlns:a16="http://schemas.microsoft.com/office/drawing/2014/main" id="{CDA63567-EA65-5A46-877E-710FE9AD1D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1" y="738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3" name="Line 233">
              <a:extLst>
                <a:ext uri="{FF2B5EF4-FFF2-40B4-BE49-F238E27FC236}">
                  <a16:creationId xmlns="" xmlns:a16="http://schemas.microsoft.com/office/drawing/2014/main" id="{7FE7B44D-4874-7642-8A70-AE45F5B800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1" y="825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4" name="Freeform 917">
              <a:extLst>
                <a:ext uri="{FF2B5EF4-FFF2-40B4-BE49-F238E27FC236}">
                  <a16:creationId xmlns="" xmlns:a16="http://schemas.microsoft.com/office/drawing/2014/main" id="{9FBAE6C1-0ABD-B849-B7B3-8C34910CE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7" y="434"/>
              <a:ext cx="192" cy="594"/>
            </a:xfrm>
            <a:custGeom>
              <a:avLst/>
              <a:gdLst>
                <a:gd name="T0" fmla="*/ 0 w 192"/>
                <a:gd name="T1" fmla="*/ 594 h 594"/>
                <a:gd name="T2" fmla="*/ 192 w 192"/>
                <a:gd name="T3" fmla="*/ 0 h 594"/>
                <a:gd name="T4" fmla="*/ 192 w 192"/>
                <a:gd name="T5" fmla="*/ 515 h 594"/>
                <a:gd name="T6" fmla="*/ 0 w 192"/>
                <a:gd name="T7" fmla="*/ 594 h 5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594"/>
                <a:gd name="T14" fmla="*/ 192 w 192"/>
                <a:gd name="T15" fmla="*/ 594 h 5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594">
                  <a:moveTo>
                    <a:pt x="0" y="594"/>
                  </a:moveTo>
                  <a:lnTo>
                    <a:pt x="192" y="0"/>
                  </a:lnTo>
                  <a:lnTo>
                    <a:pt x="192" y="515"/>
                  </a:lnTo>
                  <a:lnTo>
                    <a:pt x="0" y="594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CC00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31" name="Group 619">
            <a:extLst>
              <a:ext uri="{FF2B5EF4-FFF2-40B4-BE49-F238E27FC236}">
                <a16:creationId xmlns="" xmlns:a16="http://schemas.microsoft.com/office/drawing/2014/main" id="{14A407A0-EBD9-3449-9859-9B138D20D5AC}"/>
              </a:ext>
            </a:extLst>
          </p:cNvPr>
          <p:cNvGrpSpPr>
            <a:grpSpLocks/>
          </p:cNvGrpSpPr>
          <p:nvPr/>
        </p:nvGrpSpPr>
        <p:grpSpPr bwMode="auto">
          <a:xfrm>
            <a:off x="10104523" y="4743539"/>
            <a:ext cx="1050926" cy="974725"/>
            <a:chOff x="4047" y="414"/>
            <a:chExt cx="662" cy="614"/>
          </a:xfrm>
        </p:grpSpPr>
        <p:sp>
          <p:nvSpPr>
            <p:cNvPr id="632" name="Rectangle 227">
              <a:extLst>
                <a:ext uri="{FF2B5EF4-FFF2-40B4-BE49-F238E27FC236}">
                  <a16:creationId xmlns="" xmlns:a16="http://schemas.microsoft.com/office/drawing/2014/main" id="{875D12D0-0645-B449-8F48-0AC45EE186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6" y="420"/>
              <a:ext cx="426" cy="489"/>
            </a:xfrm>
            <a:prstGeom prst="rect">
              <a:avLst/>
            </a:prstGeom>
            <a:solidFill>
              <a:srgbClr val="0000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33" name="Rectangle 228">
              <a:extLst>
                <a:ext uri="{FF2B5EF4-FFF2-40B4-BE49-F238E27FC236}">
                  <a16:creationId xmlns="" xmlns:a16="http://schemas.microsoft.com/office/drawing/2014/main" id="{F233A0F6-C3A3-1D47-A777-BFAC1494E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435"/>
              <a:ext cx="435" cy="50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34" name="Rectangle 229">
              <a:extLst>
                <a:ext uri="{FF2B5EF4-FFF2-40B4-BE49-F238E27FC236}">
                  <a16:creationId xmlns="" xmlns:a16="http://schemas.microsoft.com/office/drawing/2014/main" id="{3B52AB0C-7235-834F-A249-28BBCC6D2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1" y="438"/>
              <a:ext cx="426" cy="126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36" name="Text Box 230">
              <a:extLst>
                <a:ext uri="{FF2B5EF4-FFF2-40B4-BE49-F238E27FC236}">
                  <a16:creationId xmlns="" xmlns:a16="http://schemas.microsoft.com/office/drawing/2014/main" id="{9B5B5523-DD29-8F46-BF07-8ECCDD6C78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6" y="414"/>
              <a:ext cx="513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data link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37" name="Line 231">
              <a:extLst>
                <a:ext uri="{FF2B5EF4-FFF2-40B4-BE49-F238E27FC236}">
                  <a16:creationId xmlns="" xmlns:a16="http://schemas.microsoft.com/office/drawing/2014/main" id="{00E57763-CBA1-1542-B749-A48E642E00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5" y="651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9" name="Line 232">
              <a:extLst>
                <a:ext uri="{FF2B5EF4-FFF2-40B4-BE49-F238E27FC236}">
                  <a16:creationId xmlns="" xmlns:a16="http://schemas.microsoft.com/office/drawing/2014/main" id="{E4657539-B4FE-304C-816A-A074251ABA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1" y="738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0" name="Line 233">
              <a:extLst>
                <a:ext uri="{FF2B5EF4-FFF2-40B4-BE49-F238E27FC236}">
                  <a16:creationId xmlns="" xmlns:a16="http://schemas.microsoft.com/office/drawing/2014/main" id="{DE0F6076-B3CE-C540-BD00-B77A1E45F5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1" y="825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1" name="Freeform 917">
              <a:extLst>
                <a:ext uri="{FF2B5EF4-FFF2-40B4-BE49-F238E27FC236}">
                  <a16:creationId xmlns="" xmlns:a16="http://schemas.microsoft.com/office/drawing/2014/main" id="{0111663E-DD9D-6043-8338-8C5285F74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7" y="434"/>
              <a:ext cx="192" cy="594"/>
            </a:xfrm>
            <a:custGeom>
              <a:avLst/>
              <a:gdLst>
                <a:gd name="T0" fmla="*/ 0 w 192"/>
                <a:gd name="T1" fmla="*/ 594 h 594"/>
                <a:gd name="T2" fmla="*/ 192 w 192"/>
                <a:gd name="T3" fmla="*/ 0 h 594"/>
                <a:gd name="T4" fmla="*/ 192 w 192"/>
                <a:gd name="T5" fmla="*/ 515 h 594"/>
                <a:gd name="T6" fmla="*/ 0 w 192"/>
                <a:gd name="T7" fmla="*/ 594 h 5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594"/>
                <a:gd name="T14" fmla="*/ 192 w 192"/>
                <a:gd name="T15" fmla="*/ 594 h 5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594">
                  <a:moveTo>
                    <a:pt x="0" y="594"/>
                  </a:moveTo>
                  <a:lnTo>
                    <a:pt x="192" y="0"/>
                  </a:lnTo>
                  <a:lnTo>
                    <a:pt x="192" y="515"/>
                  </a:lnTo>
                  <a:lnTo>
                    <a:pt x="0" y="594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CC00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42" name="Group 628">
            <a:extLst>
              <a:ext uri="{FF2B5EF4-FFF2-40B4-BE49-F238E27FC236}">
                <a16:creationId xmlns="" xmlns:a16="http://schemas.microsoft.com/office/drawing/2014/main" id="{F65FBC4E-EE37-D144-AFDB-E6C408428C1F}"/>
              </a:ext>
            </a:extLst>
          </p:cNvPr>
          <p:cNvGrpSpPr>
            <a:grpSpLocks/>
          </p:cNvGrpSpPr>
          <p:nvPr/>
        </p:nvGrpSpPr>
        <p:grpSpPr bwMode="auto">
          <a:xfrm>
            <a:off x="7962986" y="4374557"/>
            <a:ext cx="1060451" cy="965200"/>
            <a:chOff x="4047" y="420"/>
            <a:chExt cx="668" cy="608"/>
          </a:xfrm>
        </p:grpSpPr>
        <p:sp>
          <p:nvSpPr>
            <p:cNvPr id="643" name="Rectangle 227">
              <a:extLst>
                <a:ext uri="{FF2B5EF4-FFF2-40B4-BE49-F238E27FC236}">
                  <a16:creationId xmlns="" xmlns:a16="http://schemas.microsoft.com/office/drawing/2014/main" id="{E92C3AA2-F23F-C148-8F92-1D04CB5008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6" y="420"/>
              <a:ext cx="426" cy="489"/>
            </a:xfrm>
            <a:prstGeom prst="rect">
              <a:avLst/>
            </a:prstGeom>
            <a:solidFill>
              <a:srgbClr val="0000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4" name="Rectangle 228">
              <a:extLst>
                <a:ext uri="{FF2B5EF4-FFF2-40B4-BE49-F238E27FC236}">
                  <a16:creationId xmlns="" xmlns:a16="http://schemas.microsoft.com/office/drawing/2014/main" id="{6330CAEB-E474-6241-9D9F-EEB5C5091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435"/>
              <a:ext cx="435" cy="50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5" name="Rectangle 229">
              <a:extLst>
                <a:ext uri="{FF2B5EF4-FFF2-40B4-BE49-F238E27FC236}">
                  <a16:creationId xmlns="" xmlns:a16="http://schemas.microsoft.com/office/drawing/2014/main" id="{AFA24D83-EF79-8246-AE25-393D0CCB2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1" y="438"/>
              <a:ext cx="426" cy="126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6" name="Text Box 230">
              <a:extLst>
                <a:ext uri="{FF2B5EF4-FFF2-40B4-BE49-F238E27FC236}">
                  <a16:creationId xmlns="" xmlns:a16="http://schemas.microsoft.com/office/drawing/2014/main" id="{3EEA565E-691A-5943-B9C1-2FBC1E5B7F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2" y="423"/>
              <a:ext cx="513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data link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7" name="Line 231">
              <a:extLst>
                <a:ext uri="{FF2B5EF4-FFF2-40B4-BE49-F238E27FC236}">
                  <a16:creationId xmlns="" xmlns:a16="http://schemas.microsoft.com/office/drawing/2014/main" id="{8E2DC1D5-A1BA-E349-B4E3-5CB27DD1FF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5" y="651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8" name="Line 232">
              <a:extLst>
                <a:ext uri="{FF2B5EF4-FFF2-40B4-BE49-F238E27FC236}">
                  <a16:creationId xmlns="" xmlns:a16="http://schemas.microsoft.com/office/drawing/2014/main" id="{0D97E1EE-0440-9746-9909-8846196F33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1" y="738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9" name="Line 233">
              <a:extLst>
                <a:ext uri="{FF2B5EF4-FFF2-40B4-BE49-F238E27FC236}">
                  <a16:creationId xmlns="" xmlns:a16="http://schemas.microsoft.com/office/drawing/2014/main" id="{9453EBF5-7BBF-8943-8161-7DEB7997BF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1" y="825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0" name="Freeform 917">
              <a:extLst>
                <a:ext uri="{FF2B5EF4-FFF2-40B4-BE49-F238E27FC236}">
                  <a16:creationId xmlns="" xmlns:a16="http://schemas.microsoft.com/office/drawing/2014/main" id="{B9EE01B3-0624-134E-8FD0-E4ADEDFD2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7" y="434"/>
              <a:ext cx="192" cy="594"/>
            </a:xfrm>
            <a:custGeom>
              <a:avLst/>
              <a:gdLst>
                <a:gd name="T0" fmla="*/ 0 w 192"/>
                <a:gd name="T1" fmla="*/ 594 h 594"/>
                <a:gd name="T2" fmla="*/ 192 w 192"/>
                <a:gd name="T3" fmla="*/ 0 h 594"/>
                <a:gd name="T4" fmla="*/ 192 w 192"/>
                <a:gd name="T5" fmla="*/ 515 h 594"/>
                <a:gd name="T6" fmla="*/ 0 w 192"/>
                <a:gd name="T7" fmla="*/ 594 h 5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594"/>
                <a:gd name="T14" fmla="*/ 192 w 192"/>
                <a:gd name="T15" fmla="*/ 594 h 5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594">
                  <a:moveTo>
                    <a:pt x="0" y="594"/>
                  </a:moveTo>
                  <a:lnTo>
                    <a:pt x="192" y="0"/>
                  </a:lnTo>
                  <a:lnTo>
                    <a:pt x="192" y="515"/>
                  </a:lnTo>
                  <a:lnTo>
                    <a:pt x="0" y="594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CC00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51" name="Line 913">
            <a:extLst>
              <a:ext uri="{FF2B5EF4-FFF2-40B4-BE49-F238E27FC236}">
                <a16:creationId xmlns="" xmlns:a16="http://schemas.microsoft.com/office/drawing/2014/main" id="{47A3D5AF-94CC-B24F-922A-C603CC0A5A25}"/>
              </a:ext>
            </a:extLst>
          </p:cNvPr>
          <p:cNvSpPr>
            <a:spLocks noChangeShapeType="1"/>
          </p:cNvSpPr>
          <p:nvPr/>
        </p:nvSpPr>
        <p:spPr bwMode="auto">
          <a:xfrm>
            <a:off x="8998030" y="4451439"/>
            <a:ext cx="1290637" cy="541337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2" name="Line 911">
            <a:extLst>
              <a:ext uri="{FF2B5EF4-FFF2-40B4-BE49-F238E27FC236}">
                <a16:creationId xmlns="" xmlns:a16="http://schemas.microsoft.com/office/drawing/2014/main" id="{8E6A54E5-62F1-544B-AE41-5137E62BFCE9}"/>
              </a:ext>
            </a:extLst>
          </p:cNvPr>
          <p:cNvSpPr>
            <a:spLocks noChangeShapeType="1"/>
          </p:cNvSpPr>
          <p:nvPr/>
        </p:nvSpPr>
        <p:spPr bwMode="auto">
          <a:xfrm>
            <a:off x="9093280" y="1325651"/>
            <a:ext cx="1700212" cy="3386138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4" name="Title 1">
            <a:extLst>
              <a:ext uri="{FF2B5EF4-FFF2-40B4-BE49-F238E27FC236}">
                <a16:creationId xmlns=""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Creating a network </a:t>
            </a:r>
            <a:r>
              <a:rPr lang="en-US" altLang="en-US" dirty="0">
                <a:ea typeface="ＭＳ Ｐゴシック" panose="020B0600070205080204" pitchFamily="34" charset="-128"/>
              </a:rPr>
              <a:t>a</a:t>
            </a:r>
            <a:r>
              <a:rPr lang="en-US" altLang="en-US" sz="4400" dirty="0">
                <a:ea typeface="ＭＳ Ｐゴシック" panose="020B0600070205080204" pitchFamily="34" charset="-128"/>
              </a:rPr>
              <a:t>pp</a:t>
            </a:r>
            <a:endParaRPr lang="en-US" sz="4400" dirty="0"/>
          </a:p>
        </p:txBody>
      </p:sp>
      <p:sp>
        <p:nvSpPr>
          <p:cNvPr id="656" name="Content Placeholder 3">
            <a:extLst>
              <a:ext uri="{FF2B5EF4-FFF2-40B4-BE49-F238E27FC236}">
                <a16:creationId xmlns="" xmlns:a16="http://schemas.microsoft.com/office/drawing/2014/main" id="{97C6B0DF-3B81-1046-A02E-98C8247EB000}"/>
              </a:ext>
            </a:extLst>
          </p:cNvPr>
          <p:cNvSpPr txBox="1">
            <a:spLocks/>
          </p:cNvSpPr>
          <p:nvPr/>
        </p:nvSpPr>
        <p:spPr>
          <a:xfrm>
            <a:off x="889178" y="1334086"/>
            <a:ext cx="5309184" cy="497469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7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write programs that:</a:t>
            </a:r>
          </a:p>
          <a:p>
            <a:pPr marL="346075" marR="0" lvl="0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run on (different) end systems</a:t>
            </a:r>
          </a:p>
          <a:p>
            <a:pPr marL="346075" marR="0" lvl="0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communicate over network</a:t>
            </a:r>
          </a:p>
          <a:p>
            <a:pPr marL="346075" marR="0" lvl="0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e.g., web server software communicates with browser software</a:t>
            </a:r>
          </a:p>
          <a:p>
            <a:pPr marL="14287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 need to write software for network-core devices</a:t>
            </a:r>
          </a:p>
          <a:p>
            <a:pPr marL="346075" marR="0" lvl="0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network-core devices do not run user applications </a:t>
            </a:r>
          </a:p>
          <a:p>
            <a:pPr marL="346075" marR="0" lvl="0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applications on end systems  allows for rapid app development, propagation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61" name="Group 950">
            <a:extLst>
              <a:ext uri="{FF2B5EF4-FFF2-40B4-BE49-F238E27FC236}">
                <a16:creationId xmlns="" xmlns:a16="http://schemas.microsoft.com/office/drawing/2014/main" id="{221CDB90-F15F-3B40-BE7C-5642BDA8CF7F}"/>
              </a:ext>
            </a:extLst>
          </p:cNvPr>
          <p:cNvGrpSpPr>
            <a:grpSpLocks/>
          </p:cNvGrpSpPr>
          <p:nvPr/>
        </p:nvGrpSpPr>
        <p:grpSpPr bwMode="auto">
          <a:xfrm>
            <a:off x="10002508" y="5616400"/>
            <a:ext cx="214974" cy="403920"/>
            <a:chOff x="4140" y="429"/>
            <a:chExt cx="1425" cy="2396"/>
          </a:xfrm>
        </p:grpSpPr>
        <p:sp>
          <p:nvSpPr>
            <p:cNvPr id="662" name="Freeform 951">
              <a:extLst>
                <a:ext uri="{FF2B5EF4-FFF2-40B4-BE49-F238E27FC236}">
                  <a16:creationId xmlns="" xmlns:a16="http://schemas.microsoft.com/office/drawing/2014/main" id="{3F5BE32F-BF2D-5D43-A3F8-8015366B90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Rectangle 952">
              <a:extLst>
                <a:ext uri="{FF2B5EF4-FFF2-40B4-BE49-F238E27FC236}">
                  <a16:creationId xmlns="" xmlns:a16="http://schemas.microsoft.com/office/drawing/2014/main" id="{74DD6C49-0B6B-3445-ABF4-46D45AE69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64" name="Freeform 953">
              <a:extLst>
                <a:ext uri="{FF2B5EF4-FFF2-40B4-BE49-F238E27FC236}">
                  <a16:creationId xmlns="" xmlns:a16="http://schemas.microsoft.com/office/drawing/2014/main" id="{20913D95-E88A-A848-9963-B3BA4505F5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954">
              <a:extLst>
                <a:ext uri="{FF2B5EF4-FFF2-40B4-BE49-F238E27FC236}">
                  <a16:creationId xmlns="" xmlns:a16="http://schemas.microsoft.com/office/drawing/2014/main" id="{0DE93F6C-FE6F-AA44-96FD-B6D85A46D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6" name="Rectangle 955">
              <a:extLst>
                <a:ext uri="{FF2B5EF4-FFF2-40B4-BE49-F238E27FC236}">
                  <a16:creationId xmlns="" xmlns:a16="http://schemas.microsoft.com/office/drawing/2014/main" id="{529745F5-82EA-8148-9AA1-BA608BD7B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667" name="Group 956">
              <a:extLst>
                <a:ext uri="{FF2B5EF4-FFF2-40B4-BE49-F238E27FC236}">
                  <a16:creationId xmlns="" xmlns:a16="http://schemas.microsoft.com/office/drawing/2014/main" id="{B8FB9448-22B7-FE4A-8748-ABEF4BEADF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92" name="AutoShape 957">
                <a:extLst>
                  <a:ext uri="{FF2B5EF4-FFF2-40B4-BE49-F238E27FC236}">
                    <a16:creationId xmlns="" xmlns:a16="http://schemas.microsoft.com/office/drawing/2014/main" id="{EADB5D3D-04E2-EF48-B58E-48F7BABA0B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93" name="AutoShape 958">
                <a:extLst>
                  <a:ext uri="{FF2B5EF4-FFF2-40B4-BE49-F238E27FC236}">
                    <a16:creationId xmlns="" xmlns:a16="http://schemas.microsoft.com/office/drawing/2014/main" id="{F98E41BE-EA39-754F-82C7-36D93FBD74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68" name="Rectangle 959">
              <a:extLst>
                <a:ext uri="{FF2B5EF4-FFF2-40B4-BE49-F238E27FC236}">
                  <a16:creationId xmlns="" xmlns:a16="http://schemas.microsoft.com/office/drawing/2014/main" id="{327755D1-B209-404D-9363-9EDC28F7F3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669" name="Group 960">
              <a:extLst>
                <a:ext uri="{FF2B5EF4-FFF2-40B4-BE49-F238E27FC236}">
                  <a16:creationId xmlns="" xmlns:a16="http://schemas.microsoft.com/office/drawing/2014/main" id="{26E2E8A6-CFB6-044F-85B5-1DAAEA7FA1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90" name="AutoShape 961">
                <a:extLst>
                  <a:ext uri="{FF2B5EF4-FFF2-40B4-BE49-F238E27FC236}">
                    <a16:creationId xmlns="" xmlns:a16="http://schemas.microsoft.com/office/drawing/2014/main" id="{17D69473-78FB-C74F-B4D2-8D565D3F9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91" name="AutoShape 962">
                <a:extLst>
                  <a:ext uri="{FF2B5EF4-FFF2-40B4-BE49-F238E27FC236}">
                    <a16:creationId xmlns="" xmlns:a16="http://schemas.microsoft.com/office/drawing/2014/main" id="{17A1D2AB-658B-704B-AE35-B18C119E5A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70" name="Rectangle 963">
              <a:extLst>
                <a:ext uri="{FF2B5EF4-FFF2-40B4-BE49-F238E27FC236}">
                  <a16:creationId xmlns="" xmlns:a16="http://schemas.microsoft.com/office/drawing/2014/main" id="{F2475D91-5410-684E-A143-AE723E9081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1" name="Rectangle 964">
              <a:extLst>
                <a:ext uri="{FF2B5EF4-FFF2-40B4-BE49-F238E27FC236}">
                  <a16:creationId xmlns="" xmlns:a16="http://schemas.microsoft.com/office/drawing/2014/main" id="{88C09684-E90D-B34B-AA01-5F070FE81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672" name="Group 965">
              <a:extLst>
                <a:ext uri="{FF2B5EF4-FFF2-40B4-BE49-F238E27FC236}">
                  <a16:creationId xmlns="" xmlns:a16="http://schemas.microsoft.com/office/drawing/2014/main" id="{8ACC4595-9F78-AF46-887A-914807075E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88" name="AutoShape 966">
                <a:extLst>
                  <a:ext uri="{FF2B5EF4-FFF2-40B4-BE49-F238E27FC236}">
                    <a16:creationId xmlns="" xmlns:a16="http://schemas.microsoft.com/office/drawing/2014/main" id="{0A202C7C-1909-AC47-A2CA-695CE34F55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89" name="AutoShape 967">
                <a:extLst>
                  <a:ext uri="{FF2B5EF4-FFF2-40B4-BE49-F238E27FC236}">
                    <a16:creationId xmlns="" xmlns:a16="http://schemas.microsoft.com/office/drawing/2014/main" id="{E346AA42-C439-DA48-84D9-5D4DD0ABF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73" name="Freeform 968">
              <a:extLst>
                <a:ext uri="{FF2B5EF4-FFF2-40B4-BE49-F238E27FC236}">
                  <a16:creationId xmlns="" xmlns:a16="http://schemas.microsoft.com/office/drawing/2014/main" id="{5FD4884A-2CB1-894E-8CB9-2067C75F0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74" name="Group 969">
              <a:extLst>
                <a:ext uri="{FF2B5EF4-FFF2-40B4-BE49-F238E27FC236}">
                  <a16:creationId xmlns="" xmlns:a16="http://schemas.microsoft.com/office/drawing/2014/main" id="{B2CB40CE-804C-0948-841C-9A509EE86B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86" name="AutoShape 970">
                <a:extLst>
                  <a:ext uri="{FF2B5EF4-FFF2-40B4-BE49-F238E27FC236}">
                    <a16:creationId xmlns="" xmlns:a16="http://schemas.microsoft.com/office/drawing/2014/main" id="{58614F2D-DA1A-F842-A886-A2F0D8C2B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87" name="AutoShape 971">
                <a:extLst>
                  <a:ext uri="{FF2B5EF4-FFF2-40B4-BE49-F238E27FC236}">
                    <a16:creationId xmlns="" xmlns:a16="http://schemas.microsoft.com/office/drawing/2014/main" id="{8B641E3D-5D3B-2B4B-B634-292AB1DA65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75" name="Rectangle 972">
              <a:extLst>
                <a:ext uri="{FF2B5EF4-FFF2-40B4-BE49-F238E27FC236}">
                  <a16:creationId xmlns="" xmlns:a16="http://schemas.microsoft.com/office/drawing/2014/main" id="{34776F72-1048-254B-9F43-F004B26E0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6" name="Freeform 973">
              <a:extLst>
                <a:ext uri="{FF2B5EF4-FFF2-40B4-BE49-F238E27FC236}">
                  <a16:creationId xmlns="" xmlns:a16="http://schemas.microsoft.com/office/drawing/2014/main" id="{A2E37FDF-DD02-AA46-A996-DF961458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7" name="Freeform 974">
              <a:extLst>
                <a:ext uri="{FF2B5EF4-FFF2-40B4-BE49-F238E27FC236}">
                  <a16:creationId xmlns="" xmlns:a16="http://schemas.microsoft.com/office/drawing/2014/main" id="{5E599968-E309-0C41-A6E5-1A2E8D0D7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8" name="Oval 975">
              <a:extLst>
                <a:ext uri="{FF2B5EF4-FFF2-40B4-BE49-F238E27FC236}">
                  <a16:creationId xmlns="" xmlns:a16="http://schemas.microsoft.com/office/drawing/2014/main" id="{8B76954B-B2F9-7644-B168-314EF4AAF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9" name="Freeform 976">
              <a:extLst>
                <a:ext uri="{FF2B5EF4-FFF2-40B4-BE49-F238E27FC236}">
                  <a16:creationId xmlns="" xmlns:a16="http://schemas.microsoft.com/office/drawing/2014/main" id="{D9EAE5CF-636D-F54A-8351-01EA3167D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0" name="AutoShape 977">
              <a:extLst>
                <a:ext uri="{FF2B5EF4-FFF2-40B4-BE49-F238E27FC236}">
                  <a16:creationId xmlns="" xmlns:a16="http://schemas.microsoft.com/office/drawing/2014/main" id="{BA3B7F84-E639-E547-B5C6-A02DC5582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1" name="AutoShape 978">
              <a:extLst>
                <a:ext uri="{FF2B5EF4-FFF2-40B4-BE49-F238E27FC236}">
                  <a16:creationId xmlns="" xmlns:a16="http://schemas.microsoft.com/office/drawing/2014/main" id="{0442B1DD-1D97-9F4D-B5C4-F5A4F4BB4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2" name="Oval 979">
              <a:extLst>
                <a:ext uri="{FF2B5EF4-FFF2-40B4-BE49-F238E27FC236}">
                  <a16:creationId xmlns="" xmlns:a16="http://schemas.microsoft.com/office/drawing/2014/main" id="{EA6FE86C-D41E-1949-A3C7-77647ACF0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3" name="Oval 980">
              <a:extLst>
                <a:ext uri="{FF2B5EF4-FFF2-40B4-BE49-F238E27FC236}">
                  <a16:creationId xmlns="" xmlns:a16="http://schemas.microsoft.com/office/drawing/2014/main" id="{38AA7182-25E5-E442-9745-7BAF64CEA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4" name="Oval 981">
              <a:extLst>
                <a:ext uri="{FF2B5EF4-FFF2-40B4-BE49-F238E27FC236}">
                  <a16:creationId xmlns="" xmlns:a16="http://schemas.microsoft.com/office/drawing/2014/main" id="{16842D0E-A2D6-0745-B8FB-E328BE5B3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5" name="Rectangle 982">
              <a:extLst>
                <a:ext uri="{FF2B5EF4-FFF2-40B4-BE49-F238E27FC236}">
                  <a16:creationId xmlns="" xmlns:a16="http://schemas.microsoft.com/office/drawing/2014/main" id="{8F08011A-E991-A946-A958-0A487EA35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659" name="Slide Number Placeholder 2">
            <a:extLst>
              <a:ext uri="{FF2B5EF4-FFF2-40B4-BE49-F238E27FC236}">
                <a16:creationId xmlns="" xmlns:a16="http://schemas.microsoft.com/office/drawing/2014/main" id="{76314F6E-363C-1941-BD9B-3234A7206E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90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51" grpId="0" animBg="1"/>
      <p:bldP spid="65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DNS: Domain Name System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127" name="Rectangle 3">
            <a:extLst>
              <a:ext uri="{FF2B5EF4-FFF2-40B4-BE49-F238E27FC236}">
                <a16:creationId xmlns="" xmlns:a16="http://schemas.microsoft.com/office/drawing/2014/main" id="{35F7BF1A-0385-C246-9EE3-5E4E54C86490}"/>
              </a:ext>
            </a:extLst>
          </p:cNvPr>
          <p:cNvSpPr txBox="1">
            <a:spLocks noChangeArrowheads="1"/>
          </p:cNvSpPr>
          <p:nvPr/>
        </p:nvSpPr>
        <p:spPr>
          <a:xfrm>
            <a:off x="753721" y="1340962"/>
            <a:ext cx="4901973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people: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many identifiers: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SSN, name, passport #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Internet hosts, routers: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IP address (32 bit) - used for addressing datagrams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“name”, e.g., </a:t>
            </a:r>
            <a:r>
              <a:rPr kumimoji="0" lang="en-US" altLang="ja-JP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cs.umass.edu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- used by humans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1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Q: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how to map between IP address and name, and vice versa ?</a:t>
            </a:r>
          </a:p>
        </p:txBody>
      </p:sp>
      <p:sp>
        <p:nvSpPr>
          <p:cNvPr id="128" name="Rectangle 4">
            <a:extLst>
              <a:ext uri="{FF2B5EF4-FFF2-40B4-BE49-F238E27FC236}">
                <a16:creationId xmlns="" xmlns:a16="http://schemas.microsoft.com/office/drawing/2014/main" id="{3851BC29-45CA-8744-BD4D-21254F83A516}"/>
              </a:ext>
            </a:extLst>
          </p:cNvPr>
          <p:cNvSpPr txBox="1">
            <a:spLocks noChangeArrowheads="1"/>
          </p:cNvSpPr>
          <p:nvPr/>
        </p:nvSpPr>
        <p:spPr>
          <a:xfrm>
            <a:off x="5592033" y="1281002"/>
            <a:ext cx="6088112" cy="500697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Domain Name System (DNS):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distributed database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implemented in hierarchy of many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name servers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application-layer protocol: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hosts, DNS servers communicate to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resolve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names (address/name translation)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note: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core Internet function,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implemented as application-layer protocol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complexity at network’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 “edge”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="" xmlns:a16="http://schemas.microsoft.com/office/drawing/2014/main" id="{49189B4D-1C2B-F245-A96D-9F110BA47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27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DNS: services, structure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="" xmlns:a16="http://schemas.microsoft.com/office/drawing/2014/main" id="{84A8BD0F-3C0D-E143-B2CB-EB155AB75267}"/>
              </a:ext>
            </a:extLst>
          </p:cNvPr>
          <p:cNvSpPr txBox="1">
            <a:spLocks noChangeArrowheads="1"/>
          </p:cNvSpPr>
          <p:nvPr/>
        </p:nvSpPr>
        <p:spPr>
          <a:xfrm>
            <a:off x="6618515" y="1271135"/>
            <a:ext cx="4978400" cy="226377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Q: Why not centralize DNS?</a:t>
            </a:r>
          </a:p>
          <a:p>
            <a:pPr marL="582613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single point of failure</a:t>
            </a:r>
          </a:p>
          <a:p>
            <a:pPr marL="582613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traffic volume</a:t>
            </a:r>
          </a:p>
          <a:p>
            <a:pPr marL="582613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distant centralized database</a:t>
            </a:r>
          </a:p>
          <a:p>
            <a:pPr marL="582613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maintenance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="" xmlns:a16="http://schemas.microsoft.com/office/drawing/2014/main" id="{B7F0F378-5315-734B-B54E-DEAB8A692F94}"/>
              </a:ext>
            </a:extLst>
          </p:cNvPr>
          <p:cNvSpPr txBox="1">
            <a:spLocks noChangeArrowheads="1"/>
          </p:cNvSpPr>
          <p:nvPr/>
        </p:nvSpPr>
        <p:spPr>
          <a:xfrm>
            <a:off x="731837" y="1300163"/>
            <a:ext cx="5808663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DNS services: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hostname-to-IP-address translation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host aliasing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canonical, alias names</a:t>
            </a:r>
          </a:p>
          <a:p>
            <a:pPr marL="460375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mail server aliasing</a:t>
            </a:r>
          </a:p>
          <a:p>
            <a:pPr marL="460375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load distribution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replicated Web servers: many IP addresses correspond to one name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77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Text Box 11">
            <a:extLst>
              <a:ext uri="{FF2B5EF4-FFF2-40B4-BE49-F238E27FC236}">
                <a16:creationId xmlns="" xmlns:a16="http://schemas.microsoft.com/office/drawing/2014/main" id="{53ABE19B-9E03-F747-BF91-159D30C79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7862" y="3709428"/>
            <a:ext cx="4956937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6075" marR="0" lvl="0" indent="-3317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A: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doesn‘t</a:t>
            </a:r>
            <a:r>
              <a:rPr kumimoji="0" lang="en-US" altLang="ja-JP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scale!</a:t>
            </a:r>
          </a:p>
          <a:p>
            <a:pPr marL="466725" marR="0" lvl="0" indent="-2921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Comcast DNS servers alone: 600B DNS queries/day</a:t>
            </a:r>
          </a:p>
          <a:p>
            <a:pPr marL="466725" marR="0" lvl="0" indent="-2921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Akamai DNS servers alone: 2.2T DNS queries/day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="" xmlns:a16="http://schemas.microsoft.com/office/drawing/2014/main" id="{8C5D9A65-B07F-4447-BD43-21050C29FF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09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091" y="306258"/>
            <a:ext cx="10515600" cy="894622"/>
          </a:xfrm>
        </p:spPr>
        <p:txBody>
          <a:bodyPr>
            <a:normAutofit/>
          </a:bodyPr>
          <a:lstStyle/>
          <a:p>
            <a:r>
              <a:rPr lang="en-US" dirty="0">
                <a:ea typeface="ＭＳ Ｐゴシック" panose="020B0600070205080204" pitchFamily="34" charset="-128"/>
                <a:cs typeface="Calibri" panose="020F0502020204030204" pitchFamily="34" charset="0"/>
              </a:rPr>
              <a:t>Thinking about the DNS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="" xmlns:a16="http://schemas.microsoft.com/office/drawing/2014/main" id="{B7F0F378-5315-734B-B54E-DEAB8A692F94}"/>
              </a:ext>
            </a:extLst>
          </p:cNvPr>
          <p:cNvSpPr txBox="1">
            <a:spLocks noChangeArrowheads="1"/>
          </p:cNvSpPr>
          <p:nvPr/>
        </p:nvSpPr>
        <p:spPr>
          <a:xfrm>
            <a:off x="731837" y="1300163"/>
            <a:ext cx="6338434" cy="105357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humongous distributed database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:</a:t>
            </a:r>
          </a:p>
          <a:p>
            <a:pPr marL="350838" marR="0" lvl="0" indent="-23495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>
                <a:tab pos="49213" algn="l"/>
              </a:tabLst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~ billion records, each simple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="" xmlns:a16="http://schemas.microsoft.com/office/drawing/2014/main" id="{D59926F4-E2F6-1848-9764-95A9708A0595}"/>
              </a:ext>
            </a:extLst>
          </p:cNvPr>
          <p:cNvSpPr txBox="1">
            <a:spLocks noChangeArrowheads="1"/>
          </p:cNvSpPr>
          <p:nvPr/>
        </p:nvSpPr>
        <p:spPr>
          <a:xfrm>
            <a:off x="716718" y="2281087"/>
            <a:ext cx="5971949" cy="2307847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handles many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trillions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of queries/day:</a:t>
            </a:r>
          </a:p>
          <a:p>
            <a:pPr marL="350838" marR="0" lvl="0" indent="-217488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many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more reads than writes</a:t>
            </a:r>
          </a:p>
          <a:p>
            <a:pPr marL="350838" marR="0" lvl="0" indent="-217488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performance matters: 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almost every Internet transaction interacts with DNS - msecs count!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77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="" xmlns:a16="http://schemas.microsoft.com/office/drawing/2014/main" id="{E3BA487B-2F58-E448-B437-CA4351F78A23}"/>
              </a:ext>
            </a:extLst>
          </p:cNvPr>
          <p:cNvSpPr txBox="1">
            <a:spLocks noChangeArrowheads="1"/>
          </p:cNvSpPr>
          <p:nvPr/>
        </p:nvSpPr>
        <p:spPr>
          <a:xfrm>
            <a:off x="716717" y="4432300"/>
            <a:ext cx="7038749" cy="1358901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organizationally, physically decentralized: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millions of different organizations responsible for their records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77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="" xmlns:a16="http://schemas.microsoft.com/office/drawing/2014/main" id="{E516052B-584F-8049-894E-365DF65A8B5A}"/>
              </a:ext>
            </a:extLst>
          </p:cNvPr>
          <p:cNvSpPr txBox="1">
            <a:spLocks noChangeArrowheads="1"/>
          </p:cNvSpPr>
          <p:nvPr/>
        </p:nvSpPr>
        <p:spPr>
          <a:xfrm>
            <a:off x="750584" y="5871634"/>
            <a:ext cx="7038749" cy="563034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“bulletproof”: reliability, security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77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026" name="Picture 2" descr="SEC Says That It's Not Easy Determining Whether Teva Whistleblowers Are  Deserving Of A Bounty - FCPA Professor">
            <a:extLst>
              <a:ext uri="{FF2B5EF4-FFF2-40B4-BE49-F238E27FC236}">
                <a16:creationId xmlns="" xmlns:a16="http://schemas.microsoft.com/office/drawing/2014/main" id="{C4E09384-BA5E-E74E-8F77-28797AFC9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866" y="4143022"/>
            <a:ext cx="2937933" cy="244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2">
            <a:extLst>
              <a:ext uri="{FF2B5EF4-FFF2-40B4-BE49-F238E27FC236}">
                <a16:creationId xmlns="" xmlns:a16="http://schemas.microsoft.com/office/drawing/2014/main" id="{0A6AE1E9-B3D7-7642-9CCD-3E2A0C33B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91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/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DNS: a distributed, hierarchical </a:t>
            </a:r>
            <a:r>
              <a:rPr lang="en-US" altLang="en-US" dirty="0">
                <a:ea typeface="ＭＳ Ｐゴシック" panose="020B0600070205080204" pitchFamily="34" charset="-128"/>
                <a:cs typeface="Calibri" panose="020F0502020204030204" pitchFamily="34" charset="0"/>
              </a:rPr>
              <a:t>d</a:t>
            </a:r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atabase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30" name="Rectangle 22">
            <a:extLst>
              <a:ext uri="{FF2B5EF4-FFF2-40B4-BE49-F238E27FC236}">
                <a16:creationId xmlns="" xmlns:a16="http://schemas.microsoft.com/office/drawing/2014/main" id="{A444882F-E18F-DD45-9D52-E80EEEA5B2C4}"/>
              </a:ext>
            </a:extLst>
          </p:cNvPr>
          <p:cNvSpPr txBox="1">
            <a:spLocks noChangeArrowheads="1"/>
          </p:cNvSpPr>
          <p:nvPr/>
        </p:nvSpPr>
        <p:spPr>
          <a:xfrm>
            <a:off x="478971" y="4398565"/>
            <a:ext cx="11713029" cy="21336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Client wants IP address for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www.amazon.com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; 1</a:t>
            </a:r>
            <a:r>
              <a:rPr kumimoji="0" lang="en-US" altLang="en-US" sz="2800" b="0" i="0" u="none" strike="noStrike" kern="1200" cap="none" spc="0" normalizeH="0" baseline="3000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st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approximation: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client queries root server to find .com DNS server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client queries .com DNS server to get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amazon.com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DNS server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client queries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amazon.com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DNS server to get  IP address for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www.amazon.com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86A00663-77DA-9B4C-A51A-04EBC6FBCCA0}"/>
              </a:ext>
            </a:extLst>
          </p:cNvPr>
          <p:cNvGrpSpPr/>
          <p:nvPr/>
        </p:nvGrpSpPr>
        <p:grpSpPr>
          <a:xfrm>
            <a:off x="1321991" y="1815164"/>
            <a:ext cx="10791292" cy="1046691"/>
            <a:chOff x="1321991" y="1815164"/>
            <a:chExt cx="10791292" cy="1046691"/>
          </a:xfrm>
        </p:grpSpPr>
        <p:sp>
          <p:nvSpPr>
            <p:cNvPr id="12" name="Text Box 4">
              <a:extLst>
                <a:ext uri="{FF2B5EF4-FFF2-40B4-BE49-F238E27FC236}">
                  <a16:creationId xmlns="" xmlns:a16="http://schemas.microsoft.com/office/drawing/2014/main" id="{8DB0E7C3-8033-5949-9183-2915D95A75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1991" y="2431570"/>
              <a:ext cx="2057411" cy="368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.com DNS servers</a:t>
              </a:r>
            </a:p>
          </p:txBody>
        </p:sp>
        <p:sp>
          <p:nvSpPr>
            <p:cNvPr id="13" name="Text Box 5">
              <a:extLst>
                <a:ext uri="{FF2B5EF4-FFF2-40B4-BE49-F238E27FC236}">
                  <a16:creationId xmlns="" xmlns:a16="http://schemas.microsoft.com/office/drawing/2014/main" id="{2E5F716F-8E9B-6F4D-879A-CC62D69D95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9789" y="2432961"/>
              <a:ext cx="1954541" cy="368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.org DNS servers</a:t>
              </a:r>
            </a:p>
          </p:txBody>
        </p:sp>
        <p:sp>
          <p:nvSpPr>
            <p:cNvPr id="14" name="Text Box 6">
              <a:extLst>
                <a:ext uri="{FF2B5EF4-FFF2-40B4-BE49-F238E27FC236}">
                  <a16:creationId xmlns="" xmlns:a16="http://schemas.microsoft.com/office/drawing/2014/main" id="{67230760-6F08-C443-A901-7D6991E095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46026" y="2432961"/>
              <a:ext cx="2005231" cy="368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.</a:t>
              </a:r>
              <a:r>
                <a:rPr kumimoji="0" lang="en-US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edu</a:t>
              </a: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DNS servers</a:t>
              </a:r>
            </a:p>
          </p:txBody>
        </p:sp>
        <p:sp>
          <p:nvSpPr>
            <p:cNvPr id="15" name="Line 7">
              <a:extLst>
                <a:ext uri="{FF2B5EF4-FFF2-40B4-BE49-F238E27FC236}">
                  <a16:creationId xmlns="" xmlns:a16="http://schemas.microsoft.com/office/drawing/2014/main" id="{BA67319E-9089-5D4D-83FF-3AE2DB5B13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38547" y="1831861"/>
              <a:ext cx="2075302" cy="6011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Line 8">
              <a:extLst>
                <a:ext uri="{FF2B5EF4-FFF2-40B4-BE49-F238E27FC236}">
                  <a16:creationId xmlns="" xmlns:a16="http://schemas.microsoft.com/office/drawing/2014/main" id="{64A53551-2118-9045-B6B4-1F713C8B8A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1588" y="1815164"/>
              <a:ext cx="0" cy="61640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Line 9">
              <a:extLst>
                <a:ext uri="{FF2B5EF4-FFF2-40B4-BE49-F238E27FC236}">
                  <a16:creationId xmlns="" xmlns:a16="http://schemas.microsoft.com/office/drawing/2014/main" id="{B45A6D89-577E-7C44-A516-DED5E6DB81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908" y="1831861"/>
              <a:ext cx="2146864" cy="601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ext Box 29">
              <a:extLst>
                <a:ext uri="{FF2B5EF4-FFF2-40B4-BE49-F238E27FC236}">
                  <a16:creationId xmlns="" xmlns:a16="http://schemas.microsoft.com/office/drawing/2014/main" id="{B9DABBB2-671A-2742-937B-8D9DEE87BF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66204" y="1934852"/>
              <a:ext cx="4381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9" name="Text Box 30">
              <a:extLst>
                <a:ext uri="{FF2B5EF4-FFF2-40B4-BE49-F238E27FC236}">
                  <a16:creationId xmlns="" xmlns:a16="http://schemas.microsoft.com/office/drawing/2014/main" id="{F8EBAC0E-17AF-6147-BA8E-98BDF7436D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5966" y="1923399"/>
              <a:ext cx="4381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="" xmlns:a16="http://schemas.microsoft.com/office/drawing/2014/main" id="{47834A79-77AF-0047-9901-2474CA5CB805}"/>
                </a:ext>
              </a:extLst>
            </p:cNvPr>
            <p:cNvSpPr txBox="1"/>
            <p:nvPr/>
          </p:nvSpPr>
          <p:spPr>
            <a:xfrm>
              <a:off x="9724296" y="2400190"/>
              <a:ext cx="23889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Top Level Domain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A62B1BD-DD42-D845-9BBE-BE085C24631D}"/>
              </a:ext>
            </a:extLst>
          </p:cNvPr>
          <p:cNvGrpSpPr/>
          <p:nvPr/>
        </p:nvGrpSpPr>
        <p:grpSpPr>
          <a:xfrm>
            <a:off x="3874373" y="1407648"/>
            <a:ext cx="7294880" cy="461665"/>
            <a:chOff x="3874373" y="1407648"/>
            <a:chExt cx="7294880" cy="461665"/>
          </a:xfrm>
        </p:grpSpPr>
        <p:sp>
          <p:nvSpPr>
            <p:cNvPr id="11" name="Text Box 2">
              <a:extLst>
                <a:ext uri="{FF2B5EF4-FFF2-40B4-BE49-F238E27FC236}">
                  <a16:creationId xmlns="" xmlns:a16="http://schemas.microsoft.com/office/drawing/2014/main" id="{10CE294D-681E-A241-BD53-A34355A364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4373" y="1432519"/>
              <a:ext cx="2064866" cy="367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Root DNS Servers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306AE851-5852-CE4F-8F0F-42EF70A401C4}"/>
                </a:ext>
              </a:extLst>
            </p:cNvPr>
            <p:cNvSpPr txBox="1"/>
            <p:nvPr/>
          </p:nvSpPr>
          <p:spPr>
            <a:xfrm>
              <a:off x="10397760" y="1407648"/>
              <a:ext cx="7714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Root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CC7CCAC6-2E30-B94C-ABE6-16301CFD8E18}"/>
              </a:ext>
            </a:extLst>
          </p:cNvPr>
          <p:cNvGrpSpPr/>
          <p:nvPr/>
        </p:nvGrpSpPr>
        <p:grpSpPr>
          <a:xfrm>
            <a:off x="877709" y="2766905"/>
            <a:ext cx="10877911" cy="1053317"/>
            <a:chOff x="877709" y="2766905"/>
            <a:chExt cx="10877911" cy="1053317"/>
          </a:xfrm>
        </p:grpSpPr>
        <p:sp>
          <p:nvSpPr>
            <p:cNvPr id="18" name="Text Box 10">
              <a:extLst>
                <a:ext uri="{FF2B5EF4-FFF2-40B4-BE49-F238E27FC236}">
                  <a16:creationId xmlns="" xmlns:a16="http://schemas.microsoft.com/office/drawing/2014/main" id="{48A982BB-AB47-3F43-B500-136E591676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1887" y="3150942"/>
              <a:ext cx="1478951" cy="641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nyu.edu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DNS servers</a:t>
              </a:r>
            </a:p>
          </p:txBody>
        </p:sp>
        <p:sp>
          <p:nvSpPr>
            <p:cNvPr id="19" name="Text Box 11">
              <a:extLst>
                <a:ext uri="{FF2B5EF4-FFF2-40B4-BE49-F238E27FC236}">
                  <a16:creationId xmlns="" xmlns:a16="http://schemas.microsoft.com/office/drawing/2014/main" id="{2B6BDDC7-E847-3847-933D-4C32FCB6E8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13272" y="3150942"/>
              <a:ext cx="1478951" cy="641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umass.edu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DNS servers</a:t>
              </a:r>
            </a:p>
          </p:txBody>
        </p:sp>
        <p:sp>
          <p:nvSpPr>
            <p:cNvPr id="20" name="Line 12">
              <a:extLst>
                <a:ext uri="{FF2B5EF4-FFF2-40B4-BE49-F238E27FC236}">
                  <a16:creationId xmlns="" xmlns:a16="http://schemas.microsoft.com/office/drawing/2014/main" id="{320DE5FB-B16F-134F-A6AE-3A733BA85D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74130" y="2766905"/>
              <a:ext cx="559079" cy="4202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Line 13">
              <a:extLst>
                <a:ext uri="{FF2B5EF4-FFF2-40B4-BE49-F238E27FC236}">
                  <a16:creationId xmlns="" xmlns:a16="http://schemas.microsoft.com/office/drawing/2014/main" id="{083E8C6B-45A7-4E4F-BE58-4778B3424F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62582" y="2766905"/>
              <a:ext cx="500935" cy="4202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ext Box 14">
              <a:extLst>
                <a:ext uri="{FF2B5EF4-FFF2-40B4-BE49-F238E27FC236}">
                  <a16:creationId xmlns="" xmlns:a16="http://schemas.microsoft.com/office/drawing/2014/main" id="{36B8F6F2-4690-8E4C-937E-0E9481B1C3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7709" y="3173205"/>
              <a:ext cx="1505787" cy="647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yahoo.com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DNS servers</a:t>
              </a:r>
            </a:p>
          </p:txBody>
        </p:sp>
        <p:sp>
          <p:nvSpPr>
            <p:cNvPr id="23" name="Text Box 15">
              <a:extLst>
                <a:ext uri="{FF2B5EF4-FFF2-40B4-BE49-F238E27FC236}">
                  <a16:creationId xmlns="" xmlns:a16="http://schemas.microsoft.com/office/drawing/2014/main" id="{550F9EB0-5008-3D46-90EE-C86931D200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4875" y="3150942"/>
              <a:ext cx="1492369" cy="641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amazon.com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DNS servers</a:t>
              </a:r>
            </a:p>
          </p:txBody>
        </p:sp>
        <p:sp>
          <p:nvSpPr>
            <p:cNvPr id="24" name="Line 16">
              <a:extLst>
                <a:ext uri="{FF2B5EF4-FFF2-40B4-BE49-F238E27FC236}">
                  <a16:creationId xmlns="" xmlns:a16="http://schemas.microsoft.com/office/drawing/2014/main" id="{369E9B65-3B7C-454D-AB1F-5B2406B160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66383" y="2773863"/>
              <a:ext cx="369738" cy="41325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Line 17">
              <a:extLst>
                <a:ext uri="{FF2B5EF4-FFF2-40B4-BE49-F238E27FC236}">
                  <a16:creationId xmlns="" xmlns:a16="http://schemas.microsoft.com/office/drawing/2014/main" id="{D471AC56-09F2-7C4D-B61A-6CCAD59D7C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38547" y="2773863"/>
              <a:ext cx="429373" cy="42577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ext Box 18">
              <a:extLst>
                <a:ext uri="{FF2B5EF4-FFF2-40B4-BE49-F238E27FC236}">
                  <a16:creationId xmlns="" xmlns:a16="http://schemas.microsoft.com/office/drawing/2014/main" id="{1C077A09-1FCB-034D-952A-AD8C28E51F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2691" y="3132853"/>
              <a:ext cx="1480442" cy="641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pbs.org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DNS servers</a:t>
              </a:r>
            </a:p>
          </p:txBody>
        </p:sp>
        <p:sp>
          <p:nvSpPr>
            <p:cNvPr id="27" name="Line 19">
              <a:extLst>
                <a:ext uri="{FF2B5EF4-FFF2-40B4-BE49-F238E27FC236}">
                  <a16:creationId xmlns="" xmlns:a16="http://schemas.microsoft.com/office/drawing/2014/main" id="{C40276EB-9757-DA42-B8CE-16A23EEE13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4570" y="2766905"/>
              <a:ext cx="0" cy="41743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A0556E67-E222-8D43-B71A-156691CCA0D4}"/>
                </a:ext>
              </a:extLst>
            </p:cNvPr>
            <p:cNvSpPr txBox="1"/>
            <p:nvPr/>
          </p:nvSpPr>
          <p:spPr>
            <a:xfrm>
              <a:off x="9919925" y="3273362"/>
              <a:ext cx="18356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Authoritative</a:t>
              </a:r>
            </a:p>
          </p:txBody>
        </p:sp>
        <p:sp>
          <p:nvSpPr>
            <p:cNvPr id="33" name="Text Box 30">
              <a:extLst>
                <a:ext uri="{FF2B5EF4-FFF2-40B4-BE49-F238E27FC236}">
                  <a16:creationId xmlns="" xmlns:a16="http://schemas.microsoft.com/office/drawing/2014/main" id="{F5BAA8E7-838D-494A-81C4-58D94A012B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92568" y="2785396"/>
              <a:ext cx="4381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34" name="Text Box 30">
              <a:extLst>
                <a:ext uri="{FF2B5EF4-FFF2-40B4-BE49-F238E27FC236}">
                  <a16:creationId xmlns="" xmlns:a16="http://schemas.microsoft.com/office/drawing/2014/main" id="{2AD59D99-9460-DA4B-AF7A-451CBE5B39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30793" y="2776330"/>
              <a:ext cx="4381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35" name="Text Box 30">
              <a:extLst>
                <a:ext uri="{FF2B5EF4-FFF2-40B4-BE49-F238E27FC236}">
                  <a16:creationId xmlns="" xmlns:a16="http://schemas.microsoft.com/office/drawing/2014/main" id="{2B85C740-28F8-0449-B6AC-74E6864619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0346" y="2768742"/>
              <a:ext cx="4381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36" name="Text Box 30">
              <a:extLst>
                <a:ext uri="{FF2B5EF4-FFF2-40B4-BE49-F238E27FC236}">
                  <a16:creationId xmlns="" xmlns:a16="http://schemas.microsoft.com/office/drawing/2014/main" id="{D033AF36-F2BE-7F41-93BB-422A537DEE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7758" y="2777057"/>
              <a:ext cx="4381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</p:grpSp>
      <p:sp>
        <p:nvSpPr>
          <p:cNvPr id="37" name="Slide Number Placeholder 2">
            <a:extLst>
              <a:ext uri="{FF2B5EF4-FFF2-40B4-BE49-F238E27FC236}">
                <a16:creationId xmlns="" xmlns:a16="http://schemas.microsoft.com/office/drawing/2014/main" id="{E1EB010C-42C7-6E42-AA6D-C225E874A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52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BC02A27-60D0-5B4D-BD6E-00C279F7F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464" y="1529543"/>
            <a:ext cx="7122656" cy="21520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462E018F-A8B8-D04F-AA86-E98C6072C4D6}"/>
              </a:ext>
            </a:extLst>
          </p:cNvPr>
          <p:cNvSpPr/>
          <p:nvPr/>
        </p:nvSpPr>
        <p:spPr>
          <a:xfrm>
            <a:off x="6940647" y="1546167"/>
            <a:ext cx="2646699" cy="379307"/>
          </a:xfrm>
          <a:prstGeom prst="rect">
            <a:avLst/>
          </a:prstGeom>
          <a:solidFill>
            <a:srgbClr val="FBBFC7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DNS: root </a:t>
            </a:r>
            <a:r>
              <a:rPr lang="en-US" altLang="en-US" dirty="0">
                <a:ea typeface="ＭＳ Ｐゴシック" panose="020B0600070205080204" pitchFamily="34" charset="-128"/>
                <a:cs typeface="Calibri" panose="020F0502020204030204" pitchFamily="34" charset="0"/>
              </a:rPr>
              <a:t>n</a:t>
            </a:r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ame </a:t>
            </a:r>
            <a:r>
              <a:rPr lang="en-US" altLang="en-US" dirty="0">
                <a:ea typeface="ＭＳ Ｐゴシック" panose="020B0600070205080204" pitchFamily="34" charset="-128"/>
                <a:cs typeface="Calibri" panose="020F0502020204030204" pitchFamily="34" charset="0"/>
              </a:rPr>
              <a:t>s</a:t>
            </a:r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ervers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31" name="Rectangle 3">
            <a:extLst>
              <a:ext uri="{FF2B5EF4-FFF2-40B4-BE49-F238E27FC236}">
                <a16:creationId xmlns="" xmlns:a16="http://schemas.microsoft.com/office/drawing/2014/main" id="{C4E20309-5EA1-134A-A365-0B330A5879DC}"/>
              </a:ext>
            </a:extLst>
          </p:cNvPr>
          <p:cNvSpPr txBox="1">
            <a:spLocks noChangeArrowheads="1"/>
          </p:cNvSpPr>
          <p:nvPr/>
        </p:nvSpPr>
        <p:spPr>
          <a:xfrm>
            <a:off x="651717" y="1432390"/>
            <a:ext cx="5444283" cy="2455182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3225" marR="0" lvl="0" indent="-2889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official, contact-of-last-resort by name servers that can not resolve name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="" xmlns:a16="http://schemas.microsoft.com/office/drawing/2014/main" id="{AE8EED64-A600-EB43-865F-526592344F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6898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DNS: root </a:t>
            </a:r>
            <a:r>
              <a:rPr lang="en-US" altLang="en-US" dirty="0">
                <a:ea typeface="ＭＳ Ｐゴシック" panose="020B0600070205080204" pitchFamily="34" charset="-128"/>
                <a:cs typeface="Calibri" panose="020F0502020204030204" pitchFamily="34" charset="0"/>
              </a:rPr>
              <a:t>n</a:t>
            </a:r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ame </a:t>
            </a:r>
            <a:r>
              <a:rPr lang="en-US" altLang="en-US" dirty="0">
                <a:ea typeface="ＭＳ Ｐゴシック" panose="020B0600070205080204" pitchFamily="34" charset="-128"/>
                <a:cs typeface="Calibri" panose="020F0502020204030204" pitchFamily="34" charset="0"/>
              </a:rPr>
              <a:t>s</a:t>
            </a:r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ervers</a:t>
            </a:r>
            <a:endParaRPr lang="en-US" sz="4400" dirty="0"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AF7EF7A5-82F4-A842-BA4B-88DB1EA46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00" y="2856025"/>
            <a:ext cx="6261100" cy="3200400"/>
          </a:xfrm>
          <a:prstGeom prst="rect">
            <a:avLst/>
          </a:prstGeom>
        </p:spPr>
      </p:pic>
      <p:sp>
        <p:nvSpPr>
          <p:cNvPr id="31" name="Rectangle 3">
            <a:extLst>
              <a:ext uri="{FF2B5EF4-FFF2-40B4-BE49-F238E27FC236}">
                <a16:creationId xmlns="" xmlns:a16="http://schemas.microsoft.com/office/drawing/2014/main" id="{C4E20309-5EA1-134A-A365-0B330A5879DC}"/>
              </a:ext>
            </a:extLst>
          </p:cNvPr>
          <p:cNvSpPr txBox="1">
            <a:spLocks noChangeArrowheads="1"/>
          </p:cNvSpPr>
          <p:nvPr/>
        </p:nvSpPr>
        <p:spPr>
          <a:xfrm>
            <a:off x="651717" y="1432390"/>
            <a:ext cx="5444283" cy="2455182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3225" marR="0" lvl="0" indent="-2889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official, contact-of-last-resort by name servers that can not resolve name</a:t>
            </a:r>
          </a:p>
          <a:p>
            <a:pPr marL="403225" marR="0" lvl="0" indent="-2889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incredibly important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Internet function</a:t>
            </a:r>
          </a:p>
          <a:p>
            <a:pPr marL="635000" marR="0" lvl="1" indent="-3175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Internet couldn’t function without it!</a:t>
            </a:r>
          </a:p>
          <a:p>
            <a:pPr marL="635000" marR="0" lvl="1" indent="-3175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DNSSEC – provides security (authentication, message integrity)</a:t>
            </a:r>
          </a:p>
          <a:p>
            <a:pPr marL="403225" marR="0" lvl="0" indent="-2889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ICANN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(Internet Corporation for Assigned Names and Numbers)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manages root DNS domain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20">
            <a:extLst>
              <a:ext uri="{FF2B5EF4-FFF2-40B4-BE49-F238E27FC236}">
                <a16:creationId xmlns="" xmlns:a16="http://schemas.microsoft.com/office/drawing/2014/main" id="{8ADC63BB-C973-3942-8EC6-3C13E2B386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186" y="1752600"/>
            <a:ext cx="5142916" cy="1198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13 logical root name “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servers” worldwide each “server” replicated many times (~200 servers in US)</a:t>
            </a:r>
            <a:endParaRPr kumimoji="0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srgbClr val="0000A3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="" xmlns:a16="http://schemas.microsoft.com/office/drawing/2014/main" id="{1527D7C4-251C-EC46-94F4-43E46D2825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14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  <p:bldP spid="3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Top-Level Domain, and </a:t>
            </a:r>
            <a:r>
              <a:rPr lang="en-US" altLang="en-US" dirty="0">
                <a:ea typeface="ＭＳ Ｐゴシック" panose="020B0600070205080204" pitchFamily="34" charset="-128"/>
                <a:cs typeface="Calibri" panose="020F0502020204030204" pitchFamily="34" charset="0"/>
              </a:rPr>
              <a:t>a</a:t>
            </a:r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uthoritative </a:t>
            </a:r>
            <a:r>
              <a:rPr lang="en-US" altLang="en-US" dirty="0">
                <a:ea typeface="ＭＳ Ｐゴシック" panose="020B0600070205080204" pitchFamily="34" charset="-128"/>
                <a:cs typeface="Calibri" panose="020F0502020204030204" pitchFamily="34" charset="0"/>
              </a:rPr>
              <a:t>s</a:t>
            </a:r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ervers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="" xmlns:a16="http://schemas.microsoft.com/office/drawing/2014/main" id="{500E43FE-C520-D344-A4CF-6105B63E22D6}"/>
              </a:ext>
            </a:extLst>
          </p:cNvPr>
          <p:cNvSpPr txBox="1">
            <a:spLocks noChangeArrowheads="1"/>
          </p:cNvSpPr>
          <p:nvPr/>
        </p:nvSpPr>
        <p:spPr>
          <a:xfrm>
            <a:off x="832558" y="1286218"/>
            <a:ext cx="10868375" cy="203271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Top-Level Domain (TLD) servers:</a:t>
            </a:r>
          </a:p>
          <a:p>
            <a:pPr marL="460375" marR="0" lvl="1" indent="-287338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responsible for .com, .org,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.net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, .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edu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, .aero, .jobs, .museums, and all top-level country domains, e.g.: .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cn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, .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uk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, .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fr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, .ca, .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jp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460375" marR="0" lvl="1" indent="-287338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Network Solutions: authoritative registry for .com,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.net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TLD</a:t>
            </a:r>
          </a:p>
          <a:p>
            <a:pPr marL="460375" marR="0" lvl="1" indent="-287338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Educause: .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edu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TLD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="" xmlns:a16="http://schemas.microsoft.com/office/drawing/2014/main" id="{ED24547E-6033-E341-B415-9EEF0C28B3B1}"/>
              </a:ext>
            </a:extLst>
          </p:cNvPr>
          <p:cNvSpPr txBox="1">
            <a:spLocks noChangeArrowheads="1"/>
          </p:cNvSpPr>
          <p:nvPr/>
        </p:nvSpPr>
        <p:spPr>
          <a:xfrm>
            <a:off x="714024" y="4503552"/>
            <a:ext cx="10868375" cy="182951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authoritative DNS servers: </a:t>
            </a:r>
          </a:p>
          <a:p>
            <a:pPr marL="460375" marR="0" lvl="1" indent="-2873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organization’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 own DNS server(s), providing authoritative hostname to IP mappings for organization’s named hosts </a:t>
            </a:r>
          </a:p>
          <a:p>
            <a:pPr marL="460375" marR="0" lvl="1" indent="-2873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can be maintained by organization or service provider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0326F0AB-9C7D-C946-94B2-B58E3B095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332" y="3122476"/>
            <a:ext cx="5317067" cy="160647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16353F64-060B-1F4E-AD0A-5FBB20E02BE4}"/>
              </a:ext>
            </a:extLst>
          </p:cNvPr>
          <p:cNvGrpSpPr/>
          <p:nvPr/>
        </p:nvGrpSpPr>
        <p:grpSpPr>
          <a:xfrm>
            <a:off x="4419600" y="1744133"/>
            <a:ext cx="6959600" cy="2235200"/>
            <a:chOff x="4419600" y="1744133"/>
            <a:chExt cx="6959600" cy="2235200"/>
          </a:xfrm>
        </p:grpSpPr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6C93592B-610F-B041-9201-B6C557DB96B0}"/>
                </a:ext>
              </a:extLst>
            </p:cNvPr>
            <p:cNvSpPr/>
            <p:nvPr/>
          </p:nvSpPr>
          <p:spPr>
            <a:xfrm>
              <a:off x="6366933" y="3742267"/>
              <a:ext cx="5012267" cy="237066"/>
            </a:xfrm>
            <a:prstGeom prst="rect">
              <a:avLst/>
            </a:prstGeom>
            <a:solidFill>
              <a:srgbClr val="FBBFC7">
                <a:alpha val="4117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0259AE09-DC39-F54E-8B9C-A94C202C2543}"/>
                </a:ext>
              </a:extLst>
            </p:cNvPr>
            <p:cNvCxnSpPr/>
            <p:nvPr/>
          </p:nvCxnSpPr>
          <p:spPr>
            <a:xfrm>
              <a:off x="4419600" y="1744133"/>
              <a:ext cx="1998133" cy="1998133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E01D7C10-72B2-BE47-9B8C-600F740CAFCE}"/>
              </a:ext>
            </a:extLst>
          </p:cNvPr>
          <p:cNvGrpSpPr/>
          <p:nvPr/>
        </p:nvGrpSpPr>
        <p:grpSpPr>
          <a:xfrm>
            <a:off x="5249333" y="4233333"/>
            <a:ext cx="6265334" cy="575734"/>
            <a:chOff x="5249333" y="4233333"/>
            <a:chExt cx="6265334" cy="575734"/>
          </a:xfrm>
        </p:grpSpPr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5B251AA5-C4FF-7E4A-BCEA-7D8B252E12F3}"/>
                </a:ext>
              </a:extLst>
            </p:cNvPr>
            <p:cNvSpPr/>
            <p:nvPr/>
          </p:nvSpPr>
          <p:spPr>
            <a:xfrm>
              <a:off x="6248400" y="4233333"/>
              <a:ext cx="5266267" cy="372534"/>
            </a:xfrm>
            <a:prstGeom prst="rect">
              <a:avLst/>
            </a:prstGeom>
            <a:solidFill>
              <a:srgbClr val="FBBFC7">
                <a:alpha val="4117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491835C5-DBDE-9A48-8554-EF6EB2FAD7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9333" y="4267199"/>
              <a:ext cx="999068" cy="541868"/>
            </a:xfrm>
            <a:prstGeom prst="line">
              <a:avLst/>
            </a:prstGeom>
            <a:ln w="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Slide Number Placeholder 2">
            <a:extLst>
              <a:ext uri="{FF2B5EF4-FFF2-40B4-BE49-F238E27FC236}">
                <a16:creationId xmlns="" xmlns:a16="http://schemas.microsoft.com/office/drawing/2014/main" id="{363187FC-BBBC-984E-BB71-64F11F5AB9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63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Local DNS name </a:t>
            </a:r>
            <a:r>
              <a:rPr lang="en-US" altLang="en-US" dirty="0">
                <a:ea typeface="ＭＳ Ｐゴシック" panose="020B0600070205080204" pitchFamily="34" charset="-128"/>
                <a:cs typeface="Calibri" panose="020F0502020204030204" pitchFamily="34" charset="0"/>
              </a:rPr>
              <a:t>s</a:t>
            </a:r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ervers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="" xmlns:a16="http://schemas.microsoft.com/office/drawing/2014/main" id="{2BB20960-3674-7943-92CD-05431EA8487B}"/>
              </a:ext>
            </a:extLst>
          </p:cNvPr>
          <p:cNvSpPr txBox="1">
            <a:spLocks noChangeArrowheads="1"/>
          </p:cNvSpPr>
          <p:nvPr/>
        </p:nvSpPr>
        <p:spPr>
          <a:xfrm>
            <a:off x="798691" y="1489418"/>
            <a:ext cx="10983578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936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when host makes DNS query, it is sent to its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local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DNS server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Local DNS server returns reply, answering:</a:t>
            </a:r>
          </a:p>
          <a:p>
            <a:pPr marL="1143000" marR="0" lvl="2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from its local cache of recent name-to-address translation pairs (possibly out of date!)</a:t>
            </a:r>
          </a:p>
          <a:p>
            <a:pPr marL="1143000" marR="0" lvl="2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forwarding request into DNS hierarchy for resolution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each ISP has local DNS name server; to find yours: </a:t>
            </a:r>
          </a:p>
          <a:p>
            <a:pPr marL="1143000" marR="0" lvl="2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MacOS: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%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scutil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--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dns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pitchFamily="2" charset="0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Windows: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&gt;ipconfig /all</a:t>
            </a:r>
          </a:p>
          <a:p>
            <a:pPr marL="352425" marR="0" lvl="0" indent="-2936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local DNS server doesn’t strictly belong to hierarchy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="" xmlns:a16="http://schemas.microsoft.com/office/drawing/2014/main" id="{D9D88440-FC58-A548-AA80-854235DE08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99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678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DNS security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5" name="Content Placeholder 5">
            <a:extLst>
              <a:ext uri="{FF2B5EF4-FFF2-40B4-BE49-F238E27FC236}">
                <a16:creationId xmlns="" xmlns:a16="http://schemas.microsoft.com/office/drawing/2014/main" id="{81829ECA-BDD6-AD44-8D36-9BB88442CDAB}"/>
              </a:ext>
            </a:extLst>
          </p:cNvPr>
          <p:cNvSpPr txBox="1">
            <a:spLocks/>
          </p:cNvSpPr>
          <p:nvPr/>
        </p:nvSpPr>
        <p:spPr>
          <a:xfrm>
            <a:off x="838200" y="1526094"/>
            <a:ext cx="5025571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2228B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DDoS attacks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bombard root servers with traffic</a:t>
            </a:r>
          </a:p>
          <a:p>
            <a:pPr marL="574675" marR="0" lvl="1" indent="-22701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not successful to date</a:t>
            </a:r>
          </a:p>
          <a:p>
            <a:pPr marL="574675" marR="0" lvl="1" indent="-22701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traffic filtering</a:t>
            </a:r>
          </a:p>
          <a:p>
            <a:pPr marL="574675" marR="0" lvl="1" indent="-22701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local DNS servers cache IPs of TLD servers, allowing root server bypass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bombard TLD servers</a:t>
            </a:r>
          </a:p>
          <a:p>
            <a:pPr marL="574675" marR="0" lvl="1" indent="-22701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potentially more dangerous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Comic Sans MS" panose="030F0902030302020204" pitchFamily="66" charset="0"/>
              <a:buAutoNum type="arabicPeriod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77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5A84F48D-B139-BA49-B127-5134E112078B}"/>
              </a:ext>
            </a:extLst>
          </p:cNvPr>
          <p:cNvSpPr txBox="1">
            <a:spLocks/>
          </p:cNvSpPr>
          <p:nvPr/>
        </p:nvSpPr>
        <p:spPr bwMode="auto">
          <a:xfrm>
            <a:off x="6096000" y="1526094"/>
            <a:ext cx="4760686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14288" marR="0" lvl="0" indent="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2D2DB9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S</a:t>
            </a: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2D2DB9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poofing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2D2DB9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 attacks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intercept DNS queries, returning bogus replies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DNS cache poisoning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RFC 4033: DNSSEC authentication services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="" xmlns:a16="http://schemas.microsoft.com/office/drawing/2014/main" id="{CEE8551A-CF21-2D4C-B81F-11CF85B7E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6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/>
          <a:lstStyle/>
          <a:p>
            <a:r>
              <a:rPr lang="en-US" altLang="en-US" dirty="0">
                <a:cs typeface="Calibri" panose="020F0502020204030204" pitchFamily="34" charset="0"/>
              </a:rPr>
              <a:t>Application Layer: Overview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="" xmlns:a16="http://schemas.microsoft.com/office/drawing/2014/main" id="{80CCA17D-ECA8-CE46-82AC-A0AF8C3B62BD}"/>
              </a:ext>
            </a:extLst>
          </p:cNvPr>
          <p:cNvSpPr txBox="1">
            <a:spLocks/>
          </p:cNvSpPr>
          <p:nvPr/>
        </p:nvSpPr>
        <p:spPr>
          <a:xfrm>
            <a:off x="809242" y="1870563"/>
            <a:ext cx="5309184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1638" indent="-401638">
              <a:buClr>
                <a:schemeClr val="bg1">
                  <a:lumMod val="7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Principles of network applications</a:t>
            </a:r>
          </a:p>
          <a:p>
            <a:pPr marL="401638" indent="-401638">
              <a:buClr>
                <a:schemeClr val="bg1">
                  <a:lumMod val="7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and HTTP</a:t>
            </a:r>
          </a:p>
          <a:p>
            <a:pPr marL="401638" indent="-401638">
              <a:buClr>
                <a:schemeClr val="bg1">
                  <a:lumMod val="7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E-mail, SMTP, IMAP</a:t>
            </a:r>
          </a:p>
          <a:p>
            <a:pPr marL="401638" indent="-401638">
              <a:buClr>
                <a:schemeClr val="bg1">
                  <a:lumMod val="7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Domain Name System DNS</a:t>
            </a:r>
          </a:p>
          <a:p>
            <a:endParaRPr lang="en-US" dirty="0"/>
          </a:p>
        </p:txBody>
      </p:sp>
      <p:sp>
        <p:nvSpPr>
          <p:cNvPr id="11" name="Rectangle 4">
            <a:extLst>
              <a:ext uri="{FF2B5EF4-FFF2-40B4-BE49-F238E27FC236}">
                <a16:creationId xmlns="" xmlns:a16="http://schemas.microsoft.com/office/drawing/2014/main" id="{5FE695BD-369F-8C4A-ACAD-42671E1C0719}"/>
              </a:ext>
            </a:extLst>
          </p:cNvPr>
          <p:cNvSpPr txBox="1">
            <a:spLocks noChangeArrowheads="1"/>
          </p:cNvSpPr>
          <p:nvPr/>
        </p:nvSpPr>
        <p:spPr>
          <a:xfrm>
            <a:off x="6557554" y="1422888"/>
            <a:ext cx="5405262" cy="4799013"/>
          </a:xfrm>
          <a:prstGeom prst="rect">
            <a:avLst/>
          </a:prstGeom>
        </p:spPr>
        <p:txBody>
          <a:bodyPr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250" indent="-349250">
              <a:buClr>
                <a:srgbClr val="0000A8"/>
              </a:buClr>
            </a:pPr>
            <a:r>
              <a:rPr lang="en-US" altLang="en-US" sz="3200" dirty="0">
                <a:ea typeface="ＭＳ Ｐゴシック" panose="020B0600070205080204" pitchFamily="34" charset="-128"/>
              </a:rPr>
              <a:t>P2P applications</a:t>
            </a:r>
          </a:p>
          <a:p>
            <a:pPr marL="349250" indent="-349250"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</a:rPr>
              <a:t>video streaming and content distribution networks</a:t>
            </a:r>
          </a:p>
          <a:p>
            <a:pPr marL="349250" indent="-349250"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</a:rPr>
              <a:t>socket programming with UDP and TCP</a:t>
            </a:r>
          </a:p>
          <a:p>
            <a:pPr>
              <a:buFont typeface="Wingdings" pitchFamily="2" charset="2"/>
              <a:buNone/>
            </a:pPr>
            <a:endParaRPr lang="en-US" alt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B8A7DC3-C885-F84E-9572-316B74643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Application Layer: 2-</a:t>
            </a:r>
            <a:fld id="{C4204591-24BD-A542-B9D5-F8D8A88D2FEE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7" name="Picture 6" descr="Kurose&amp;Ross 8th edition photo">
            <a:extLst>
              <a:ext uri="{FF2B5EF4-FFF2-40B4-BE49-F238E27FC236}">
                <a16:creationId xmlns="" xmlns:a16="http://schemas.microsoft.com/office/drawing/2014/main" id="{B3788763-2714-774C-835A-923700510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391" y="4125913"/>
            <a:ext cx="3087757" cy="231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636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Freeform 370">
            <a:extLst>
              <a:ext uri="{FF2B5EF4-FFF2-40B4-BE49-F238E27FC236}">
                <a16:creationId xmlns="" xmlns:a16="http://schemas.microsoft.com/office/drawing/2014/main" id="{21662630-62BB-AE4A-A779-AEACD21E6D7C}"/>
              </a:ext>
            </a:extLst>
          </p:cNvPr>
          <p:cNvSpPr/>
          <p:nvPr/>
        </p:nvSpPr>
        <p:spPr>
          <a:xfrm>
            <a:off x="8985188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417">
            <a:extLst>
              <a:ext uri="{FF2B5EF4-FFF2-40B4-BE49-F238E27FC236}">
                <a16:creationId xmlns="" xmlns:a16="http://schemas.microsoft.com/office/drawing/2014/main" id="{22352293-C7A6-4C41-9DD8-CAA48CB29154}"/>
              </a:ext>
            </a:extLst>
          </p:cNvPr>
          <p:cNvSpPr>
            <a:spLocks/>
          </p:cNvSpPr>
          <p:nvPr/>
        </p:nvSpPr>
        <p:spPr bwMode="auto">
          <a:xfrm>
            <a:off x="7274076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418">
            <a:extLst>
              <a:ext uri="{FF2B5EF4-FFF2-40B4-BE49-F238E27FC236}">
                <a16:creationId xmlns="" xmlns:a16="http://schemas.microsoft.com/office/drawing/2014/main" id="{BE0D451A-5CE4-4C4B-B3DF-A408288EDA0C}"/>
              </a:ext>
            </a:extLst>
          </p:cNvPr>
          <p:cNvGrpSpPr>
            <a:grpSpLocks/>
          </p:cNvGrpSpPr>
          <p:nvPr/>
        </p:nvGrpSpPr>
        <p:grpSpPr bwMode="auto">
          <a:xfrm>
            <a:off x="7205350" y="3289251"/>
            <a:ext cx="1458912" cy="933450"/>
            <a:chOff x="2889" y="1631"/>
            <a:chExt cx="980" cy="743"/>
          </a:xfrm>
        </p:grpSpPr>
        <p:sp>
          <p:nvSpPr>
            <p:cNvPr id="369" name="Rectangle 419">
              <a:extLst>
                <a:ext uri="{FF2B5EF4-FFF2-40B4-BE49-F238E27FC236}">
                  <a16:creationId xmlns="" xmlns:a16="http://schemas.microsoft.com/office/drawing/2014/main" id="{F39DA03D-3BDA-2344-B3D3-3A95FB5EED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70" name="AutoShape 420">
              <a:extLst>
                <a:ext uri="{FF2B5EF4-FFF2-40B4-BE49-F238E27FC236}">
                  <a16:creationId xmlns="" xmlns:a16="http://schemas.microsoft.com/office/drawing/2014/main" id="{579866B0-F884-A84A-B74A-EFEA50EBF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CC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21" name="Freeform 427">
            <a:extLst>
              <a:ext uri="{FF2B5EF4-FFF2-40B4-BE49-F238E27FC236}">
                <a16:creationId xmlns="" xmlns:a16="http://schemas.microsoft.com/office/drawing/2014/main" id="{3F97D486-CCD5-C043-940C-EC1740EC7BA0}"/>
              </a:ext>
            </a:extLst>
          </p:cNvPr>
          <p:cNvSpPr>
            <a:spLocks/>
          </p:cNvSpPr>
          <p:nvPr/>
        </p:nvSpPr>
        <p:spPr bwMode="auto">
          <a:xfrm>
            <a:off x="7712401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Text Box 580">
            <a:extLst>
              <a:ext uri="{FF2B5EF4-FFF2-40B4-BE49-F238E27FC236}">
                <a16:creationId xmlns="" xmlns:a16="http://schemas.microsoft.com/office/drawing/2014/main" id="{16C4E384-62E0-DC41-883F-EB2C4C99F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mobile network</a:t>
            </a:r>
          </a:p>
        </p:txBody>
      </p:sp>
      <p:sp>
        <p:nvSpPr>
          <p:cNvPr id="69" name="Text Box 580">
            <a:extLst>
              <a:ext uri="{FF2B5EF4-FFF2-40B4-BE49-F238E27FC236}">
                <a16:creationId xmlns="" xmlns:a16="http://schemas.microsoft.com/office/drawing/2014/main" id="{9AC056F8-729E-D344-BD7D-917810217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home network</a:t>
            </a:r>
          </a:p>
        </p:txBody>
      </p:sp>
      <p:sp>
        <p:nvSpPr>
          <p:cNvPr id="70" name="Text Box 580">
            <a:extLst>
              <a:ext uri="{FF2B5EF4-FFF2-40B4-BE49-F238E27FC236}">
                <a16:creationId xmlns="" xmlns:a16="http://schemas.microsoft.com/office/drawing/2014/main" id="{8A1A4F41-0243-4946-9F02-F301CBD59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enterprise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          network</a:t>
            </a:r>
          </a:p>
        </p:txBody>
      </p:sp>
      <p:sp>
        <p:nvSpPr>
          <p:cNvPr id="372" name="Freeform 371">
            <a:extLst>
              <a:ext uri="{FF2B5EF4-FFF2-40B4-BE49-F238E27FC236}">
                <a16:creationId xmlns="" xmlns:a16="http://schemas.microsoft.com/office/drawing/2014/main" id="{C89E7C56-1DE4-7143-8EEB-E5965035CC42}"/>
              </a:ext>
            </a:extLst>
          </p:cNvPr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4" name="Group 373">
            <a:extLst>
              <a:ext uri="{FF2B5EF4-FFF2-40B4-BE49-F238E27FC236}">
                <a16:creationId xmlns="" xmlns:a16="http://schemas.microsoft.com/office/drawing/2014/main" id="{96BCCD85-1D07-EF4E-A878-EC23CD23096A}"/>
              </a:ext>
            </a:extLst>
          </p:cNvPr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382" name="Freeform 381">
              <a:extLst>
                <a:ext uri="{FF2B5EF4-FFF2-40B4-BE49-F238E27FC236}">
                  <a16:creationId xmlns="" xmlns:a16="http://schemas.microsoft.com/office/drawing/2014/main" id="{D6FAD5AB-6E93-5E47-BE32-4993FD767B8F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3" name="Freeform 382">
              <a:extLst>
                <a:ext uri="{FF2B5EF4-FFF2-40B4-BE49-F238E27FC236}">
                  <a16:creationId xmlns="" xmlns:a16="http://schemas.microsoft.com/office/drawing/2014/main" id="{2A115C8B-7EC0-084D-A3CF-7AEF0487F301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84" name="Straight Connector 383">
              <a:extLst>
                <a:ext uri="{FF2B5EF4-FFF2-40B4-BE49-F238E27FC236}">
                  <a16:creationId xmlns="" xmlns:a16="http://schemas.microsoft.com/office/drawing/2014/main" id="{16F8043F-8502-904C-9632-B3658D71B8BE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="" xmlns:a16="http://schemas.microsoft.com/office/drawing/2014/main" id="{B4B3A6DE-2E70-F74C-8CA1-13247C912682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="" xmlns:a16="http://schemas.microsoft.com/office/drawing/2014/main" id="{4B9DB078-BD58-F64A-B873-E1187205EB94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="" xmlns:a16="http://schemas.microsoft.com/office/drawing/2014/main" id="{D321DD82-9D22-0B49-ADF9-8BE310E97E71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="" xmlns:a16="http://schemas.microsoft.com/office/drawing/2014/main" id="{18A2FB0C-53B9-5248-AA65-9BA9B429FC4C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="" xmlns:a16="http://schemas.microsoft.com/office/drawing/2014/main" id="{44FBB965-69F3-F546-AE9F-4AD14078F37E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1" name="Group 390">
            <a:extLst>
              <a:ext uri="{FF2B5EF4-FFF2-40B4-BE49-F238E27FC236}">
                <a16:creationId xmlns="" xmlns:a16="http://schemas.microsoft.com/office/drawing/2014/main" id="{BDA3EF41-5873-7D4B-8A04-F8D62DFD2DB6}"/>
              </a:ext>
            </a:extLst>
          </p:cNvPr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99" name="Freeform 398">
              <a:extLst>
                <a:ext uri="{FF2B5EF4-FFF2-40B4-BE49-F238E27FC236}">
                  <a16:creationId xmlns="" xmlns:a16="http://schemas.microsoft.com/office/drawing/2014/main" id="{325473B9-6F55-684D-B22D-FF70325540CE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0" name="Freeform 399">
              <a:extLst>
                <a:ext uri="{FF2B5EF4-FFF2-40B4-BE49-F238E27FC236}">
                  <a16:creationId xmlns="" xmlns:a16="http://schemas.microsoft.com/office/drawing/2014/main" id="{06CE85F7-18B2-3947-975F-CEA32EE2FBA7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="" xmlns:a16="http://schemas.microsoft.com/office/drawing/2014/main" id="{F3F3D0FA-374D-9147-8047-2B7B3AAF05DF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="" xmlns:a16="http://schemas.microsoft.com/office/drawing/2014/main" id="{AFF00F79-7128-E243-BBD5-A97200EABABC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="" xmlns:a16="http://schemas.microsoft.com/office/drawing/2014/main" id="{729D9C8D-B396-A049-9B7A-BE878812629D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="" xmlns:a16="http://schemas.microsoft.com/office/drawing/2014/main" id="{4B32C41F-58E3-CC4F-9625-B6688BEB2140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="" xmlns:a16="http://schemas.microsoft.com/office/drawing/2014/main" id="{58933865-B1C6-3244-A0F5-136E4C6DD92E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="" xmlns:a16="http://schemas.microsoft.com/office/drawing/2014/main" id="{76C939A7-C3F0-5A45-B81D-4E775CF1C92C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2" name="Freeform 561">
            <a:extLst>
              <a:ext uri="{FF2B5EF4-FFF2-40B4-BE49-F238E27FC236}">
                <a16:creationId xmlns="" xmlns:a16="http://schemas.microsoft.com/office/drawing/2014/main" id="{BE088278-C41B-3E4A-87CE-FD65749FA13D}"/>
              </a:ext>
            </a:extLst>
          </p:cNvPr>
          <p:cNvSpPr/>
          <p:nvPr/>
        </p:nvSpPr>
        <p:spPr>
          <a:xfrm>
            <a:off x="9540813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3" name="TextBox 572">
            <a:extLst>
              <a:ext uri="{FF2B5EF4-FFF2-40B4-BE49-F238E27FC236}">
                <a16:creationId xmlns="" xmlns:a16="http://schemas.microsoft.com/office/drawing/2014/main" id="{59DB778E-F23D-6C41-8A2D-8F08BD46CBCB}"/>
              </a:ext>
            </a:extLst>
          </p:cNvPr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or global ISP</a:t>
            </a:r>
          </a:p>
        </p:txBody>
      </p:sp>
      <p:sp>
        <p:nvSpPr>
          <p:cNvPr id="655" name="Rectangle 654">
            <a:extLst>
              <a:ext uri="{FF2B5EF4-FFF2-40B4-BE49-F238E27FC236}">
                <a16:creationId xmlns="" xmlns:a16="http://schemas.microsoft.com/office/drawing/2014/main" id="{2DCB9395-41DC-D844-A0B1-59B5BDD3151F}"/>
              </a:ext>
            </a:extLst>
          </p:cNvPr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="" xmlns:a16="http://schemas.microsoft.com/office/drawing/2014/main" id="{C34CA97E-4007-3540-925A-3C739C254049}"/>
              </a:ext>
            </a:extLst>
          </p:cNvPr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or regional ISP</a:t>
            </a:r>
          </a:p>
        </p:txBody>
      </p:sp>
      <p:sp>
        <p:nvSpPr>
          <p:cNvPr id="657" name="TextBox 656">
            <a:extLst>
              <a:ext uri="{FF2B5EF4-FFF2-40B4-BE49-F238E27FC236}">
                <a16:creationId xmlns="" xmlns:a16="http://schemas.microsoft.com/office/drawing/2014/main" id="{7DCF99E9-1DFC-0241-B2E7-471998268663}"/>
              </a:ext>
            </a:extLst>
          </p:cNvPr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datacenter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</a:p>
        </p:txBody>
      </p:sp>
      <p:sp>
        <p:nvSpPr>
          <p:cNvPr id="658" name="TextBox 657">
            <a:extLst>
              <a:ext uri="{FF2B5EF4-FFF2-40B4-BE49-F238E27FC236}">
                <a16:creationId xmlns="" xmlns:a16="http://schemas.microsoft.com/office/drawing/2014/main" id="{173BD163-3F4D-944E-B86B-3275B779D5A8}"/>
              </a:ext>
            </a:extLst>
          </p:cNvPr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30" name="Straight Connector 829">
            <a:extLst>
              <a:ext uri="{FF2B5EF4-FFF2-40B4-BE49-F238E27FC236}">
                <a16:creationId xmlns="" xmlns:a16="http://schemas.microsoft.com/office/drawing/2014/main" id="{B163CA8C-EB1E-A14C-9A66-BC297C1207E6}"/>
              </a:ext>
            </a:extLst>
          </p:cNvPr>
          <p:cNvCxnSpPr>
            <a:cxnSpLocks/>
          </p:cNvCxnSpPr>
          <p:nvPr/>
        </p:nvCxnSpPr>
        <p:spPr>
          <a:xfrm flipH="1" flipV="1">
            <a:off x="10559920" y="3580125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="" xmlns:a16="http://schemas.microsoft.com/office/drawing/2014/main" id="{5423E50E-9196-7E41-B2E3-7EFFBB807850}"/>
              </a:ext>
            </a:extLst>
          </p:cNvPr>
          <p:cNvCxnSpPr>
            <a:cxnSpLocks/>
          </p:cNvCxnSpPr>
          <p:nvPr/>
        </p:nvCxnSpPr>
        <p:spPr>
          <a:xfrm flipH="1" flipV="1">
            <a:off x="10660835" y="3640684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="" xmlns:a16="http://schemas.microsoft.com/office/drawing/2014/main" id="{D736E0FF-D607-3B4C-A87A-D415301D67BE}"/>
              </a:ext>
            </a:extLst>
          </p:cNvPr>
          <p:cNvCxnSpPr>
            <a:cxnSpLocks/>
          </p:cNvCxnSpPr>
          <p:nvPr/>
        </p:nvCxnSpPr>
        <p:spPr>
          <a:xfrm flipV="1">
            <a:off x="10636897" y="3633421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="" xmlns:a16="http://schemas.microsoft.com/office/drawing/2014/main" id="{412118DA-F614-8A42-80A7-8D427CB9D063}"/>
              </a:ext>
            </a:extLst>
          </p:cNvPr>
          <p:cNvCxnSpPr>
            <a:cxnSpLocks/>
          </p:cNvCxnSpPr>
          <p:nvPr/>
        </p:nvCxnSpPr>
        <p:spPr>
          <a:xfrm flipH="1" flipV="1">
            <a:off x="10570774" y="3594896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Straight Connector 818">
            <a:extLst>
              <a:ext uri="{FF2B5EF4-FFF2-40B4-BE49-F238E27FC236}">
                <a16:creationId xmlns="" xmlns:a16="http://schemas.microsoft.com/office/drawing/2014/main" id="{1F000A1C-019C-AC40-8B26-99394BC90A3F}"/>
              </a:ext>
            </a:extLst>
          </p:cNvPr>
          <p:cNvCxnSpPr>
            <a:cxnSpLocks/>
          </p:cNvCxnSpPr>
          <p:nvPr/>
        </p:nvCxnSpPr>
        <p:spPr>
          <a:xfrm flipH="1" flipV="1">
            <a:off x="10550620" y="4071642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8" name="Straight Connector 817">
            <a:extLst>
              <a:ext uri="{FF2B5EF4-FFF2-40B4-BE49-F238E27FC236}">
                <a16:creationId xmlns="" xmlns:a16="http://schemas.microsoft.com/office/drawing/2014/main" id="{E581177E-ADBB-324A-BE56-FFA64730F33D}"/>
              </a:ext>
            </a:extLst>
          </p:cNvPr>
          <p:cNvCxnSpPr>
            <a:cxnSpLocks/>
          </p:cNvCxnSpPr>
          <p:nvPr/>
        </p:nvCxnSpPr>
        <p:spPr>
          <a:xfrm flipH="1">
            <a:off x="9895195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Straight Connector 815">
            <a:extLst>
              <a:ext uri="{FF2B5EF4-FFF2-40B4-BE49-F238E27FC236}">
                <a16:creationId xmlns="" xmlns:a16="http://schemas.microsoft.com/office/drawing/2014/main" id="{D0BFF2F4-0B07-CF45-A69B-7B91FA12DE36}"/>
              </a:ext>
            </a:extLst>
          </p:cNvPr>
          <p:cNvCxnSpPr>
            <a:cxnSpLocks/>
          </p:cNvCxnSpPr>
          <p:nvPr/>
        </p:nvCxnSpPr>
        <p:spPr>
          <a:xfrm flipH="1">
            <a:off x="9219616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Straight Connector 812">
            <a:extLst>
              <a:ext uri="{FF2B5EF4-FFF2-40B4-BE49-F238E27FC236}">
                <a16:creationId xmlns="" xmlns:a16="http://schemas.microsoft.com/office/drawing/2014/main" id="{E3568D00-797E-F542-B47B-DC40257A1AF2}"/>
              </a:ext>
            </a:extLst>
          </p:cNvPr>
          <p:cNvCxnSpPr>
            <a:cxnSpLocks/>
          </p:cNvCxnSpPr>
          <p:nvPr/>
        </p:nvCxnSpPr>
        <p:spPr>
          <a:xfrm flipH="1">
            <a:off x="9276868" y="3507672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1" name="Straight Connector 810">
            <a:extLst>
              <a:ext uri="{FF2B5EF4-FFF2-40B4-BE49-F238E27FC236}">
                <a16:creationId xmlns="" xmlns:a16="http://schemas.microsoft.com/office/drawing/2014/main" id="{B5D2DFB3-E4DE-3C49-8F72-DC09F553A5F3}"/>
              </a:ext>
            </a:extLst>
          </p:cNvPr>
          <p:cNvCxnSpPr>
            <a:cxnSpLocks/>
          </p:cNvCxnSpPr>
          <p:nvPr/>
        </p:nvCxnSpPr>
        <p:spPr>
          <a:xfrm>
            <a:off x="9733069" y="3507672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="" xmlns:a16="http://schemas.microsoft.com/office/drawing/2014/main" id="{F9A85AAA-3DAA-6946-B559-D97F731B61D5}"/>
              </a:ext>
            </a:extLst>
          </p:cNvPr>
          <p:cNvCxnSpPr/>
          <p:nvPr/>
        </p:nvCxnSpPr>
        <p:spPr>
          <a:xfrm>
            <a:off x="10137668" y="2754692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="" xmlns:a16="http://schemas.microsoft.com/office/drawing/2014/main" id="{12CE73BA-DDE8-5741-9E5E-64CA353BA98C}"/>
              </a:ext>
            </a:extLst>
          </p:cNvPr>
          <p:cNvCxnSpPr>
            <a:cxnSpLocks/>
          </p:cNvCxnSpPr>
          <p:nvPr/>
        </p:nvCxnSpPr>
        <p:spPr>
          <a:xfrm flipH="1">
            <a:off x="9798719" y="2695013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3" name="Group 802">
            <a:extLst>
              <a:ext uri="{FF2B5EF4-FFF2-40B4-BE49-F238E27FC236}">
                <a16:creationId xmlns="" xmlns:a16="http://schemas.microsoft.com/office/drawing/2014/main" id="{4429D23B-C424-D54E-A99F-D3FC646B3D08}"/>
              </a:ext>
            </a:extLst>
          </p:cNvPr>
          <p:cNvGrpSpPr/>
          <p:nvPr/>
        </p:nvGrpSpPr>
        <p:grpSpPr>
          <a:xfrm>
            <a:off x="7562238" y="2127325"/>
            <a:ext cx="3578867" cy="3640283"/>
            <a:chOff x="7562238" y="2127325"/>
            <a:chExt cx="3578867" cy="3640283"/>
          </a:xfrm>
        </p:grpSpPr>
        <p:grpSp>
          <p:nvGrpSpPr>
            <p:cNvPr id="800" name="Group 799">
              <a:extLst>
                <a:ext uri="{FF2B5EF4-FFF2-40B4-BE49-F238E27FC236}">
                  <a16:creationId xmlns="" xmlns:a16="http://schemas.microsoft.com/office/drawing/2014/main" id="{C0FB38C4-8D4E-FD46-8BA5-A01F983C9AF5}"/>
                </a:ext>
              </a:extLst>
            </p:cNvPr>
            <p:cNvGrpSpPr/>
            <p:nvPr/>
          </p:nvGrpSpPr>
          <p:grpSpPr>
            <a:xfrm>
              <a:off x="7857253" y="2127325"/>
              <a:ext cx="3283852" cy="3640283"/>
              <a:chOff x="7881336" y="2104198"/>
              <a:chExt cx="3283852" cy="3640283"/>
            </a:xfrm>
          </p:grpSpPr>
          <p:sp>
            <p:nvSpPr>
              <p:cNvPr id="22" name="Line 428">
                <a:extLst>
                  <a:ext uri="{FF2B5EF4-FFF2-40B4-BE49-F238E27FC236}">
                    <a16:creationId xmlns="" xmlns:a16="http://schemas.microsoft.com/office/drawing/2014/main" id="{28DDE19D-11FD-214B-B68A-9F6AAEA3AA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813692" y="5228612"/>
                <a:ext cx="388062" cy="75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Line 430">
                <a:extLst>
                  <a:ext uri="{FF2B5EF4-FFF2-40B4-BE49-F238E27FC236}">
                    <a16:creationId xmlns="" xmlns:a16="http://schemas.microsoft.com/office/drawing/2014/main" id="{3188928B-5976-7142-B509-B67C32631B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10234009" y="5382159"/>
                <a:ext cx="0" cy="1143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Line 431">
                <a:extLst>
                  <a:ext uri="{FF2B5EF4-FFF2-40B4-BE49-F238E27FC236}">
                    <a16:creationId xmlns="" xmlns:a16="http://schemas.microsoft.com/office/drawing/2014/main" id="{B61C3274-819B-1A4B-9892-BC7A0AB4BF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57042" y="4815390"/>
                <a:ext cx="524483" cy="2615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Line 432">
                <a:extLst>
                  <a:ext uri="{FF2B5EF4-FFF2-40B4-BE49-F238E27FC236}">
                    <a16:creationId xmlns="" xmlns:a16="http://schemas.microsoft.com/office/drawing/2014/main" id="{6434324A-C183-F645-84E8-7170D215D0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74149" y="4815390"/>
                <a:ext cx="569255" cy="2462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Line 433">
                <a:extLst>
                  <a:ext uri="{FF2B5EF4-FFF2-40B4-BE49-F238E27FC236}">
                    <a16:creationId xmlns="" xmlns:a16="http://schemas.microsoft.com/office/drawing/2014/main" id="{4326369B-7050-F54A-9B61-51FBE98316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45827" y="5085749"/>
                <a:ext cx="10305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Line 435">
                <a:extLst>
                  <a:ext uri="{FF2B5EF4-FFF2-40B4-BE49-F238E27FC236}">
                    <a16:creationId xmlns="" xmlns:a16="http://schemas.microsoft.com/office/drawing/2014/main" id="{D2EFF5DE-9380-7D46-847C-7986E80C6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34290" y="5094207"/>
                <a:ext cx="22680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Line 436">
                <a:extLst>
                  <a:ext uri="{FF2B5EF4-FFF2-40B4-BE49-F238E27FC236}">
                    <a16:creationId xmlns="" xmlns:a16="http://schemas.microsoft.com/office/drawing/2014/main" id="{CAD2281A-59A4-DA4C-A9DC-E37CA49919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72450" y="5267343"/>
                <a:ext cx="41275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Line 439">
                <a:extLst>
                  <a:ext uri="{FF2B5EF4-FFF2-40B4-BE49-F238E27FC236}">
                    <a16:creationId xmlns="" xmlns:a16="http://schemas.microsoft.com/office/drawing/2014/main" id="{59746900-72D7-BF46-8B59-62F2A5D479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397900" y="5259125"/>
                <a:ext cx="68080" cy="2939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Line 440">
                <a:extLst>
                  <a:ext uri="{FF2B5EF4-FFF2-40B4-BE49-F238E27FC236}">
                    <a16:creationId xmlns="" xmlns:a16="http://schemas.microsoft.com/office/drawing/2014/main" id="{76AA107C-4028-5D4D-B986-E7C4D7058C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512814" y="5284804"/>
                <a:ext cx="280374" cy="2698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Line 441">
                <a:extLst>
                  <a:ext uri="{FF2B5EF4-FFF2-40B4-BE49-F238E27FC236}">
                    <a16:creationId xmlns="" xmlns:a16="http://schemas.microsoft.com/office/drawing/2014/main" id="{AF797424-05E8-8345-847C-94DA81395A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12814" y="5234921"/>
                <a:ext cx="914184" cy="4686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Line 443">
                <a:extLst>
                  <a:ext uri="{FF2B5EF4-FFF2-40B4-BE49-F238E27FC236}">
                    <a16:creationId xmlns="" xmlns:a16="http://schemas.microsoft.com/office/drawing/2014/main" id="{BCDF073B-F330-A345-A512-B85DFD399D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71861" y="3806843"/>
                <a:ext cx="0" cy="1317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Line 449">
                <a:extLst>
                  <a:ext uri="{FF2B5EF4-FFF2-40B4-BE49-F238E27FC236}">
                    <a16:creationId xmlns="" xmlns:a16="http://schemas.microsoft.com/office/drawing/2014/main" id="{53CD988A-3515-7242-9C29-87AF281086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881336" y="4017980"/>
                <a:ext cx="168275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8" name="Line 428">
                <a:extLst>
                  <a:ext uri="{FF2B5EF4-FFF2-40B4-BE49-F238E27FC236}">
                    <a16:creationId xmlns="" xmlns:a16="http://schemas.microsoft.com/office/drawing/2014/main" id="{538963BA-E603-D94F-A908-92C50EC393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909628" y="5560344"/>
                <a:ext cx="366793" cy="148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7" name="Line 440">
                <a:extLst>
                  <a:ext uri="{FF2B5EF4-FFF2-40B4-BE49-F238E27FC236}">
                    <a16:creationId xmlns="" xmlns:a16="http://schemas.microsoft.com/office/drawing/2014/main" id="{E3BCB46D-EF32-8C42-A43A-1B0DAF759B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83508" y="5013435"/>
                <a:ext cx="404236" cy="207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564" name="Straight Connector 563">
                <a:extLst>
                  <a:ext uri="{FF2B5EF4-FFF2-40B4-BE49-F238E27FC236}">
                    <a16:creationId xmlns="" xmlns:a16="http://schemas.microsoft.com/office/drawing/2014/main" id="{CE6E1140-BC2F-9947-9B51-91DC5079ABB1}"/>
                  </a:ext>
                </a:extLst>
              </p:cNvPr>
              <p:cNvCxnSpPr/>
              <p:nvPr/>
            </p:nvCxnSpPr>
            <p:spPr>
              <a:xfrm flipH="1">
                <a:off x="10124718" y="2146305"/>
                <a:ext cx="761467" cy="5773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5" name="Straight Connector 564">
                <a:extLst>
                  <a:ext uri="{FF2B5EF4-FFF2-40B4-BE49-F238E27FC236}">
                    <a16:creationId xmlns="" xmlns:a16="http://schemas.microsoft.com/office/drawing/2014/main" id="{9EF5B4FA-3960-F54C-936B-C64147078447}"/>
                  </a:ext>
                </a:extLst>
              </p:cNvPr>
              <p:cNvCxnSpPr/>
              <p:nvPr/>
            </p:nvCxnSpPr>
            <p:spPr>
              <a:xfrm flipH="1">
                <a:off x="10124718" y="2245186"/>
                <a:ext cx="397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6" name="Straight Connector 565">
                <a:extLst>
                  <a:ext uri="{FF2B5EF4-FFF2-40B4-BE49-F238E27FC236}">
                    <a16:creationId xmlns="" xmlns:a16="http://schemas.microsoft.com/office/drawing/2014/main" id="{691B45AC-C5E3-D24E-9C63-05D00B08C71D}"/>
                  </a:ext>
                </a:extLst>
              </p:cNvPr>
              <p:cNvCxnSpPr/>
              <p:nvPr/>
            </p:nvCxnSpPr>
            <p:spPr>
              <a:xfrm flipH="1">
                <a:off x="10696218" y="2177379"/>
                <a:ext cx="14936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7" name="Straight Connector 566">
                <a:extLst>
                  <a:ext uri="{FF2B5EF4-FFF2-40B4-BE49-F238E27FC236}">
                    <a16:creationId xmlns="" xmlns:a16="http://schemas.microsoft.com/office/drawing/2014/main" id="{59EB46BB-F3EA-4248-B631-AC80BEB74EF0}"/>
                  </a:ext>
                </a:extLst>
              </p:cNvPr>
              <p:cNvCxnSpPr/>
              <p:nvPr/>
            </p:nvCxnSpPr>
            <p:spPr>
              <a:xfrm flipH="1">
                <a:off x="10166249" y="2695840"/>
                <a:ext cx="574283" cy="278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8" name="Straight Connector 567">
                <a:extLst>
                  <a:ext uri="{FF2B5EF4-FFF2-40B4-BE49-F238E27FC236}">
                    <a16:creationId xmlns="" xmlns:a16="http://schemas.microsoft.com/office/drawing/2014/main" id="{C562C7DD-3FD1-0E4C-B308-744C6C87FC79}"/>
                  </a:ext>
                </a:extLst>
              </p:cNvPr>
              <p:cNvCxnSpPr/>
              <p:nvPr/>
            </p:nvCxnSpPr>
            <p:spPr>
              <a:xfrm flipH="1">
                <a:off x="10093625" y="2146305"/>
                <a:ext cx="788589" cy="988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9" name="Straight Connector 568">
                <a:extLst>
                  <a:ext uri="{FF2B5EF4-FFF2-40B4-BE49-F238E27FC236}">
                    <a16:creationId xmlns="" xmlns:a16="http://schemas.microsoft.com/office/drawing/2014/main" id="{6793D61B-AD50-A246-A5C0-38DF48C17738}"/>
                  </a:ext>
                </a:extLst>
              </p:cNvPr>
              <p:cNvCxnSpPr/>
              <p:nvPr/>
            </p:nvCxnSpPr>
            <p:spPr>
              <a:xfrm flipH="1">
                <a:off x="10886186" y="2104198"/>
                <a:ext cx="279002" cy="421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0" name="Straight Connector 569">
                <a:extLst>
                  <a:ext uri="{FF2B5EF4-FFF2-40B4-BE49-F238E27FC236}">
                    <a16:creationId xmlns="" xmlns:a16="http://schemas.microsoft.com/office/drawing/2014/main" id="{EDD09B84-3AA8-0948-AB6C-1D5CBFFC5293}"/>
                  </a:ext>
                </a:extLst>
              </p:cNvPr>
              <p:cNvCxnSpPr/>
              <p:nvPr/>
            </p:nvCxnSpPr>
            <p:spPr>
              <a:xfrm flipH="1" flipV="1">
                <a:off x="10706077" y="2695840"/>
                <a:ext cx="353541" cy="678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4" name="Straight Connector 573">
                <a:extLst>
                  <a:ext uri="{FF2B5EF4-FFF2-40B4-BE49-F238E27FC236}">
                    <a16:creationId xmlns="" xmlns:a16="http://schemas.microsoft.com/office/drawing/2014/main" id="{C777BA08-17B1-254B-BCB6-583E10254EC6}"/>
                  </a:ext>
                </a:extLst>
              </p:cNvPr>
              <p:cNvCxnSpPr/>
              <p:nvPr/>
            </p:nvCxnSpPr>
            <p:spPr>
              <a:xfrm flipH="1">
                <a:off x="8793306" y="2245186"/>
                <a:ext cx="1300319" cy="6066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Line 541">
                <a:extLst>
                  <a:ext uri="{FF2B5EF4-FFF2-40B4-BE49-F238E27FC236}">
                    <a16:creationId xmlns="" xmlns:a16="http://schemas.microsoft.com/office/drawing/2014/main" id="{C44ADC96-78DA-C64F-AF97-4FFA68D2ED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402788" y="4090252"/>
                <a:ext cx="429324" cy="70560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Line 424">
                <a:extLst>
                  <a:ext uri="{FF2B5EF4-FFF2-40B4-BE49-F238E27FC236}">
                    <a16:creationId xmlns="" xmlns:a16="http://schemas.microsoft.com/office/drawing/2014/main" id="{845B46BE-685D-2D4E-AD26-5684794D19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268637" y="4024329"/>
                <a:ext cx="969051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262" name="Picture 778" descr="antenna_radiation_stylized">
              <a:extLst>
                <a:ext uri="{FF2B5EF4-FFF2-40B4-BE49-F238E27FC236}">
                  <a16:creationId xmlns="" xmlns:a16="http://schemas.microsoft.com/office/drawing/2014/main" id="{B73E5F98-BC74-DB47-BA02-5F29DC6757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2238" y="3813930"/>
              <a:ext cx="506412" cy="106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0" name="Picture 781" descr="antenna_radiation_stylized">
              <a:extLst>
                <a:ext uri="{FF2B5EF4-FFF2-40B4-BE49-F238E27FC236}">
                  <a16:creationId xmlns="" xmlns:a16="http://schemas.microsoft.com/office/drawing/2014/main" id="{5F858A2F-D0F0-7E47-8EF1-4C37898F9C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2073" y="5480938"/>
              <a:ext cx="452014" cy="95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2" name="Picture 799" descr="cell_tower_radiation copy">
              <a:extLst>
                <a:ext uri="{FF2B5EF4-FFF2-40B4-BE49-F238E27FC236}">
                  <a16:creationId xmlns="" xmlns:a16="http://schemas.microsoft.com/office/drawing/2014/main" id="{B5B28CD6-3076-384D-8180-86543C59B6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0866" y="2158167"/>
              <a:ext cx="457200" cy="33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3" name="Oval 800">
              <a:extLst>
                <a:ext uri="{FF2B5EF4-FFF2-40B4-BE49-F238E27FC236}">
                  <a16:creationId xmlns="" xmlns:a16="http://schemas.microsoft.com/office/drawing/2014/main" id="{271D03F6-D85B-EC41-803D-EFAA96DAE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4541" y="2292995"/>
              <a:ext cx="52388" cy="4948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239" name="Line 426">
            <a:extLst>
              <a:ext uri="{FF2B5EF4-FFF2-40B4-BE49-F238E27FC236}">
                <a16:creationId xmlns="" xmlns:a16="http://schemas.microsoft.com/office/drawing/2014/main" id="{DDAEB50C-98DD-DA43-B9C4-9AB7F9ED5BFD}"/>
              </a:ext>
            </a:extLst>
          </p:cNvPr>
          <p:cNvSpPr>
            <a:spLocks noChangeShapeType="1"/>
          </p:cNvSpPr>
          <p:nvPr/>
        </p:nvSpPr>
        <p:spPr bwMode="auto">
          <a:xfrm>
            <a:off x="8207860" y="2700359"/>
            <a:ext cx="227964" cy="1743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1" name="Group 783">
            <a:extLst>
              <a:ext uri="{FF2B5EF4-FFF2-40B4-BE49-F238E27FC236}">
                <a16:creationId xmlns="" xmlns:a16="http://schemas.microsoft.com/office/drawing/2014/main" id="{02FEAFB4-9831-B64A-9F54-92C532E8F36E}"/>
              </a:ext>
            </a:extLst>
          </p:cNvPr>
          <p:cNvGrpSpPr>
            <a:grpSpLocks/>
          </p:cNvGrpSpPr>
          <p:nvPr/>
        </p:nvGrpSpPr>
        <p:grpSpPr bwMode="auto">
          <a:xfrm>
            <a:off x="8050698" y="2309376"/>
            <a:ext cx="298450" cy="464008"/>
            <a:chOff x="3130" y="3288"/>
            <a:chExt cx="410" cy="742"/>
          </a:xfrm>
        </p:grpSpPr>
        <p:sp>
          <p:nvSpPr>
            <p:cNvPr id="244" name="Line 270">
              <a:extLst>
                <a:ext uri="{FF2B5EF4-FFF2-40B4-BE49-F238E27FC236}">
                  <a16:creationId xmlns="" xmlns:a16="http://schemas.microsoft.com/office/drawing/2014/main" id="{A9300902-94F3-8949-9A54-8B95986ACB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0" y="3288"/>
              <a:ext cx="205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5" name="Line 271">
              <a:extLst>
                <a:ext uri="{FF2B5EF4-FFF2-40B4-BE49-F238E27FC236}">
                  <a16:creationId xmlns="" xmlns:a16="http://schemas.microsoft.com/office/drawing/2014/main" id="{B93F32E3-8690-BD4B-B848-94E1FAAB5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288"/>
              <a:ext cx="205" cy="6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6" name="Line 272">
              <a:extLst>
                <a:ext uri="{FF2B5EF4-FFF2-40B4-BE49-F238E27FC236}">
                  <a16:creationId xmlns="" xmlns:a16="http://schemas.microsoft.com/office/drawing/2014/main" id="{AB0BEDC3-F0F0-4E42-A55F-57AC0548D5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7" name="Line 273">
              <a:extLst>
                <a:ext uri="{FF2B5EF4-FFF2-40B4-BE49-F238E27FC236}">
                  <a16:creationId xmlns="" xmlns:a16="http://schemas.microsoft.com/office/drawing/2014/main" id="{3AF299DE-8F54-D84C-B398-5B3B44C53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35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8" name="Line 274">
              <a:extLst>
                <a:ext uri="{FF2B5EF4-FFF2-40B4-BE49-F238E27FC236}">
                  <a16:creationId xmlns="" xmlns:a16="http://schemas.microsoft.com/office/drawing/2014/main" id="{C2005C3C-C4BA-FD44-A127-E5C4FE594D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303"/>
              <a:ext cx="0" cy="7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" name="Line 275">
              <a:extLst>
                <a:ext uri="{FF2B5EF4-FFF2-40B4-BE49-F238E27FC236}">
                  <a16:creationId xmlns="" xmlns:a16="http://schemas.microsoft.com/office/drawing/2014/main" id="{948DF918-9246-AF45-A55F-C5B7436635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0" y="3888"/>
              <a:ext cx="205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" name="Line 276">
              <a:extLst>
                <a:ext uri="{FF2B5EF4-FFF2-40B4-BE49-F238E27FC236}">
                  <a16:creationId xmlns="" xmlns:a16="http://schemas.microsoft.com/office/drawing/2014/main" id="{3D1534AB-9253-A140-B4C5-81F085C452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35" y="3888"/>
              <a:ext cx="205" cy="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1" name="Line 277">
              <a:extLst>
                <a:ext uri="{FF2B5EF4-FFF2-40B4-BE49-F238E27FC236}">
                  <a16:creationId xmlns="" xmlns:a16="http://schemas.microsoft.com/office/drawing/2014/main" id="{3BA377A2-6A51-F64B-AA8B-4FB90FAA7D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" y="3668"/>
              <a:ext cx="118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2" name="Line 278">
              <a:extLst>
                <a:ext uri="{FF2B5EF4-FFF2-40B4-BE49-F238E27FC236}">
                  <a16:creationId xmlns="" xmlns:a16="http://schemas.microsoft.com/office/drawing/2014/main" id="{FA310FA6-4B1E-0047-8066-8AF44673F2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668"/>
              <a:ext cx="124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3" name="Line 279">
              <a:extLst>
                <a:ext uri="{FF2B5EF4-FFF2-40B4-BE49-F238E27FC236}">
                  <a16:creationId xmlns="" xmlns:a16="http://schemas.microsoft.com/office/drawing/2014/main" id="{254B094E-F3D3-0F46-BF4E-A226644B01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8" y="3766"/>
              <a:ext cx="152" cy="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4" name="Line 280">
              <a:extLst>
                <a:ext uri="{FF2B5EF4-FFF2-40B4-BE49-F238E27FC236}">
                  <a16:creationId xmlns="" xmlns:a16="http://schemas.microsoft.com/office/drawing/2014/main" id="{9805319A-9CA5-7340-811A-8DBCB5A2BA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781"/>
              <a:ext cx="153" cy="6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5" name="Line 281">
              <a:extLst>
                <a:ext uri="{FF2B5EF4-FFF2-40B4-BE49-F238E27FC236}">
                  <a16:creationId xmlns="" xmlns:a16="http://schemas.microsoft.com/office/drawing/2014/main" id="{6042C4DF-7427-904B-A064-26708AF480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567"/>
              <a:ext cx="78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6" name="Line 282">
              <a:extLst>
                <a:ext uri="{FF2B5EF4-FFF2-40B4-BE49-F238E27FC236}">
                  <a16:creationId xmlns="" xmlns:a16="http://schemas.microsoft.com/office/drawing/2014/main" id="{21FF36A4-E56F-C94A-8E67-9A6E4DA844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428"/>
              <a:ext cx="49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7" name="Line 283">
              <a:extLst>
                <a:ext uri="{FF2B5EF4-FFF2-40B4-BE49-F238E27FC236}">
                  <a16:creationId xmlns="" xmlns:a16="http://schemas.microsoft.com/office/drawing/2014/main" id="{C6A0831D-FA2C-E744-8FE0-FDFDDB5FDD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7" y="3558"/>
              <a:ext cx="9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Line 284">
              <a:extLst>
                <a:ext uri="{FF2B5EF4-FFF2-40B4-BE49-F238E27FC236}">
                  <a16:creationId xmlns="" xmlns:a16="http://schemas.microsoft.com/office/drawing/2014/main" id="{65548550-729A-4849-9DC4-127F8FE86B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9" y="3422"/>
              <a:ext cx="5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61" name="Picture 777" descr="access_point_stylized_small">
            <a:extLst>
              <a:ext uri="{FF2B5EF4-FFF2-40B4-BE49-F238E27FC236}">
                <a16:creationId xmlns="" xmlns:a16="http://schemas.microsoft.com/office/drawing/2014/main" id="{FA9A412B-D725-D449-8707-A3626DCB4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882" y="3861899"/>
            <a:ext cx="370169" cy="30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9" name="Picture 780" descr="access_point_stylized_small">
            <a:extLst>
              <a:ext uri="{FF2B5EF4-FFF2-40B4-BE49-F238E27FC236}">
                <a16:creationId xmlns="" xmlns:a16="http://schemas.microsoft.com/office/drawing/2014/main" id="{AC22920E-0555-BA45-9B6A-B76172153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610" y="5524232"/>
            <a:ext cx="380935" cy="317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71" name="Group 470">
            <a:extLst>
              <a:ext uri="{FF2B5EF4-FFF2-40B4-BE49-F238E27FC236}">
                <a16:creationId xmlns="" xmlns:a16="http://schemas.microsoft.com/office/drawing/2014/main" id="{DE035BC7-2762-3044-BE80-C91EC827E65C}"/>
              </a:ext>
            </a:extLst>
          </p:cNvPr>
          <p:cNvGrpSpPr/>
          <p:nvPr/>
        </p:nvGrpSpPr>
        <p:grpSpPr>
          <a:xfrm>
            <a:off x="9783558" y="4989983"/>
            <a:ext cx="393760" cy="218578"/>
            <a:chOff x="7493876" y="2774731"/>
            <a:chExt cx="1481958" cy="894622"/>
          </a:xfrm>
        </p:grpSpPr>
        <p:sp>
          <p:nvSpPr>
            <p:cNvPr id="472" name="Freeform 471">
              <a:extLst>
                <a:ext uri="{FF2B5EF4-FFF2-40B4-BE49-F238E27FC236}">
                  <a16:creationId xmlns="" xmlns:a16="http://schemas.microsoft.com/office/drawing/2014/main" id="{BEE06200-7AF9-4A43-9447-2349DCBFF94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73" name="Oval 472">
              <a:extLst>
                <a:ext uri="{FF2B5EF4-FFF2-40B4-BE49-F238E27FC236}">
                  <a16:creationId xmlns="" xmlns:a16="http://schemas.microsoft.com/office/drawing/2014/main" id="{3340A80C-5091-6D49-89E5-375F02E9486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74" name="Group 473">
              <a:extLst>
                <a:ext uri="{FF2B5EF4-FFF2-40B4-BE49-F238E27FC236}">
                  <a16:creationId xmlns="" xmlns:a16="http://schemas.microsoft.com/office/drawing/2014/main" id="{B2821126-95C5-B044-AEBC-BA333FAF6B2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75" name="Freeform 474">
                <a:extLst>
                  <a:ext uri="{FF2B5EF4-FFF2-40B4-BE49-F238E27FC236}">
                    <a16:creationId xmlns="" xmlns:a16="http://schemas.microsoft.com/office/drawing/2014/main" id="{B76A81D4-5DC8-C241-B209-B819BC6D74F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6" name="Freeform 475">
                <a:extLst>
                  <a:ext uri="{FF2B5EF4-FFF2-40B4-BE49-F238E27FC236}">
                    <a16:creationId xmlns="" xmlns:a16="http://schemas.microsoft.com/office/drawing/2014/main" id="{6F6ED06A-086C-754C-BE82-59E2830CF0D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7" name="Freeform 476">
                <a:extLst>
                  <a:ext uri="{FF2B5EF4-FFF2-40B4-BE49-F238E27FC236}">
                    <a16:creationId xmlns="" xmlns:a16="http://schemas.microsoft.com/office/drawing/2014/main" id="{A32340AB-4CC3-5442-987B-A47EF2040F1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8" name="Freeform 477">
                <a:extLst>
                  <a:ext uri="{FF2B5EF4-FFF2-40B4-BE49-F238E27FC236}">
                    <a16:creationId xmlns="" xmlns:a16="http://schemas.microsoft.com/office/drawing/2014/main" id="{AC0AB71B-FD2B-9C4A-AE22-B586FC33568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20" name="Group 519">
            <a:extLst>
              <a:ext uri="{FF2B5EF4-FFF2-40B4-BE49-F238E27FC236}">
                <a16:creationId xmlns="" xmlns:a16="http://schemas.microsoft.com/office/drawing/2014/main" id="{60B6F784-668B-5D4B-A622-66CCE6350B84}"/>
              </a:ext>
            </a:extLst>
          </p:cNvPr>
          <p:cNvGrpSpPr/>
          <p:nvPr/>
        </p:nvGrpSpPr>
        <p:grpSpPr>
          <a:xfrm>
            <a:off x="9849365" y="5339037"/>
            <a:ext cx="309740" cy="190838"/>
            <a:chOff x="3668110" y="2448910"/>
            <a:chExt cx="3794234" cy="2165130"/>
          </a:xfrm>
        </p:grpSpPr>
        <p:sp>
          <p:nvSpPr>
            <p:cNvPr id="521" name="Rectangle 520">
              <a:extLst>
                <a:ext uri="{FF2B5EF4-FFF2-40B4-BE49-F238E27FC236}">
                  <a16:creationId xmlns="" xmlns:a16="http://schemas.microsoft.com/office/drawing/2014/main" id="{275B9F34-60F1-4A43-AAD4-D58802DAAC8F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2" name="Freeform 521">
              <a:extLst>
                <a:ext uri="{FF2B5EF4-FFF2-40B4-BE49-F238E27FC236}">
                  <a16:creationId xmlns="" xmlns:a16="http://schemas.microsoft.com/office/drawing/2014/main" id="{778A1510-2C69-F848-B6B3-6C73FF16369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23" name="Group 522">
              <a:extLst>
                <a:ext uri="{FF2B5EF4-FFF2-40B4-BE49-F238E27FC236}">
                  <a16:creationId xmlns="" xmlns:a16="http://schemas.microsoft.com/office/drawing/2014/main" id="{85BFF772-B3A6-F548-BDE0-8AEB95F33FBE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24" name="Freeform 523">
                <a:extLst>
                  <a:ext uri="{FF2B5EF4-FFF2-40B4-BE49-F238E27FC236}">
                    <a16:creationId xmlns="" xmlns:a16="http://schemas.microsoft.com/office/drawing/2014/main" id="{B37A32DB-8119-5447-A58C-87AD1FDF0EB7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5" name="Freeform 524">
                <a:extLst>
                  <a:ext uri="{FF2B5EF4-FFF2-40B4-BE49-F238E27FC236}">
                    <a16:creationId xmlns="" xmlns:a16="http://schemas.microsoft.com/office/drawing/2014/main" id="{58EF4D92-6D83-864D-92A9-A12640536887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6" name="Freeform 525">
                <a:extLst>
                  <a:ext uri="{FF2B5EF4-FFF2-40B4-BE49-F238E27FC236}">
                    <a16:creationId xmlns="" xmlns:a16="http://schemas.microsoft.com/office/drawing/2014/main" id="{79E03014-7882-0546-B7FE-50715AB53593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7" name="Freeform 526">
                <a:extLst>
                  <a:ext uri="{FF2B5EF4-FFF2-40B4-BE49-F238E27FC236}">
                    <a16:creationId xmlns="" xmlns:a16="http://schemas.microsoft.com/office/drawing/2014/main" id="{530508B2-B7B9-B347-8151-5F7967C6BEDA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79" name="Group 478">
            <a:extLst>
              <a:ext uri="{FF2B5EF4-FFF2-40B4-BE49-F238E27FC236}">
                <a16:creationId xmlns="" xmlns:a16="http://schemas.microsoft.com/office/drawing/2014/main" id="{11A03BFE-097D-3B42-AA2B-11FFEA70FF5B}"/>
              </a:ext>
            </a:extLst>
          </p:cNvPr>
          <p:cNvGrpSpPr/>
          <p:nvPr/>
        </p:nvGrpSpPr>
        <p:grpSpPr>
          <a:xfrm>
            <a:off x="8676619" y="4967420"/>
            <a:ext cx="393760" cy="218578"/>
            <a:chOff x="7493876" y="2774731"/>
            <a:chExt cx="1481958" cy="894622"/>
          </a:xfrm>
        </p:grpSpPr>
        <p:sp>
          <p:nvSpPr>
            <p:cNvPr id="480" name="Freeform 479">
              <a:extLst>
                <a:ext uri="{FF2B5EF4-FFF2-40B4-BE49-F238E27FC236}">
                  <a16:creationId xmlns="" xmlns:a16="http://schemas.microsoft.com/office/drawing/2014/main" id="{89B10910-D4AF-3246-860A-25F1D908938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81" name="Oval 480">
              <a:extLst>
                <a:ext uri="{FF2B5EF4-FFF2-40B4-BE49-F238E27FC236}">
                  <a16:creationId xmlns="" xmlns:a16="http://schemas.microsoft.com/office/drawing/2014/main" id="{F9BAB47F-DDD3-BE44-9A9E-FC2F6705193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82" name="Group 481">
              <a:extLst>
                <a:ext uri="{FF2B5EF4-FFF2-40B4-BE49-F238E27FC236}">
                  <a16:creationId xmlns="" xmlns:a16="http://schemas.microsoft.com/office/drawing/2014/main" id="{753018A5-48AB-6D40-BB99-E6281192F8D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83" name="Freeform 482">
                <a:extLst>
                  <a:ext uri="{FF2B5EF4-FFF2-40B4-BE49-F238E27FC236}">
                    <a16:creationId xmlns="" xmlns:a16="http://schemas.microsoft.com/office/drawing/2014/main" id="{BD7DB5A0-40AC-504F-93F8-89A5617E2AE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4" name="Freeform 483">
                <a:extLst>
                  <a:ext uri="{FF2B5EF4-FFF2-40B4-BE49-F238E27FC236}">
                    <a16:creationId xmlns="" xmlns:a16="http://schemas.microsoft.com/office/drawing/2014/main" id="{DBEBB83D-40BF-8849-BAAA-59AB22EA085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5" name="Freeform 484">
                <a:extLst>
                  <a:ext uri="{FF2B5EF4-FFF2-40B4-BE49-F238E27FC236}">
                    <a16:creationId xmlns="" xmlns:a16="http://schemas.microsoft.com/office/drawing/2014/main" id="{18930CC0-2525-0C49-9555-463122A4FBB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6" name="Freeform 485">
                <a:extLst>
                  <a:ext uri="{FF2B5EF4-FFF2-40B4-BE49-F238E27FC236}">
                    <a16:creationId xmlns="" xmlns:a16="http://schemas.microsoft.com/office/drawing/2014/main" id="{0C651989-7B8A-F043-A1B6-F47D8764FCE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29" name="Group 528">
            <a:extLst>
              <a:ext uri="{FF2B5EF4-FFF2-40B4-BE49-F238E27FC236}">
                <a16:creationId xmlns="" xmlns:a16="http://schemas.microsoft.com/office/drawing/2014/main" id="{DE45D3AB-47E3-364E-81D6-324D69CE101C}"/>
              </a:ext>
            </a:extLst>
          </p:cNvPr>
          <p:cNvGrpSpPr/>
          <p:nvPr/>
        </p:nvGrpSpPr>
        <p:grpSpPr>
          <a:xfrm>
            <a:off x="8311520" y="5194433"/>
            <a:ext cx="309740" cy="190838"/>
            <a:chOff x="3668110" y="2448910"/>
            <a:chExt cx="3794234" cy="2165130"/>
          </a:xfrm>
        </p:grpSpPr>
        <p:sp>
          <p:nvSpPr>
            <p:cNvPr id="530" name="Rectangle 529">
              <a:extLst>
                <a:ext uri="{FF2B5EF4-FFF2-40B4-BE49-F238E27FC236}">
                  <a16:creationId xmlns="" xmlns:a16="http://schemas.microsoft.com/office/drawing/2014/main" id="{72425686-3D93-0646-A923-6ADF75485CDC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1" name="Freeform 530">
              <a:extLst>
                <a:ext uri="{FF2B5EF4-FFF2-40B4-BE49-F238E27FC236}">
                  <a16:creationId xmlns="" xmlns:a16="http://schemas.microsoft.com/office/drawing/2014/main" id="{6ADFF160-CF04-7049-A6D4-1C789FDD39AE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32" name="Group 531">
              <a:extLst>
                <a:ext uri="{FF2B5EF4-FFF2-40B4-BE49-F238E27FC236}">
                  <a16:creationId xmlns="" xmlns:a16="http://schemas.microsoft.com/office/drawing/2014/main" id="{AFDD9D33-8D17-F840-A9A5-3807DD3BA314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33" name="Freeform 532">
                <a:extLst>
                  <a:ext uri="{FF2B5EF4-FFF2-40B4-BE49-F238E27FC236}">
                    <a16:creationId xmlns="" xmlns:a16="http://schemas.microsoft.com/office/drawing/2014/main" id="{3AF3452D-972F-6944-8123-ECA4288786DF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4" name="Freeform 533">
                <a:extLst>
                  <a:ext uri="{FF2B5EF4-FFF2-40B4-BE49-F238E27FC236}">
                    <a16:creationId xmlns="" xmlns:a16="http://schemas.microsoft.com/office/drawing/2014/main" id="{BA43E42C-CD9B-1744-BEEC-9E664114AC8E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5" name="Freeform 534">
                <a:extLst>
                  <a:ext uri="{FF2B5EF4-FFF2-40B4-BE49-F238E27FC236}">
                    <a16:creationId xmlns="" xmlns:a16="http://schemas.microsoft.com/office/drawing/2014/main" id="{42EF7BB0-4257-F646-805E-AFBA92B62F9D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6" name="Freeform 535">
                <a:extLst>
                  <a:ext uri="{FF2B5EF4-FFF2-40B4-BE49-F238E27FC236}">
                    <a16:creationId xmlns="" xmlns:a16="http://schemas.microsoft.com/office/drawing/2014/main" id="{95AEC175-56C0-C14B-9DC5-693400B124AB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07" name="Group 406">
            <a:extLst>
              <a:ext uri="{FF2B5EF4-FFF2-40B4-BE49-F238E27FC236}">
                <a16:creationId xmlns="" xmlns:a16="http://schemas.microsoft.com/office/drawing/2014/main" id="{CBD7A282-C22D-714A-88F1-C7D4EDD107F8}"/>
              </a:ext>
            </a:extLst>
          </p:cNvPr>
          <p:cNvGrpSpPr/>
          <p:nvPr/>
        </p:nvGrpSpPr>
        <p:grpSpPr>
          <a:xfrm>
            <a:off x="8439827" y="2812309"/>
            <a:ext cx="353678" cy="168275"/>
            <a:chOff x="7493876" y="2774731"/>
            <a:chExt cx="1481958" cy="894622"/>
          </a:xfrm>
        </p:grpSpPr>
        <p:sp>
          <p:nvSpPr>
            <p:cNvPr id="408" name="Freeform 407">
              <a:extLst>
                <a:ext uri="{FF2B5EF4-FFF2-40B4-BE49-F238E27FC236}">
                  <a16:creationId xmlns="" xmlns:a16="http://schemas.microsoft.com/office/drawing/2014/main" id="{3C206862-9269-EE48-877D-EE261101A44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09" name="Oval 408">
              <a:extLst>
                <a:ext uri="{FF2B5EF4-FFF2-40B4-BE49-F238E27FC236}">
                  <a16:creationId xmlns="" xmlns:a16="http://schemas.microsoft.com/office/drawing/2014/main" id="{9B69A2C6-F31C-E749-B77A-1818B15E1B3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10" name="Group 409">
              <a:extLst>
                <a:ext uri="{FF2B5EF4-FFF2-40B4-BE49-F238E27FC236}">
                  <a16:creationId xmlns="" xmlns:a16="http://schemas.microsoft.com/office/drawing/2014/main" id="{08BE9AB8-F5DA-4D4A-9621-9AB05D691F0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11" name="Freeform 410">
                <a:extLst>
                  <a:ext uri="{FF2B5EF4-FFF2-40B4-BE49-F238E27FC236}">
                    <a16:creationId xmlns="" xmlns:a16="http://schemas.microsoft.com/office/drawing/2014/main" id="{56E730F0-5BB3-6446-9D5B-82D51B9EDAF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2" name="Freeform 411">
                <a:extLst>
                  <a:ext uri="{FF2B5EF4-FFF2-40B4-BE49-F238E27FC236}">
                    <a16:creationId xmlns="" xmlns:a16="http://schemas.microsoft.com/office/drawing/2014/main" id="{5BA37E27-2FC6-BA43-8A97-14171CB51FD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3" name="Freeform 412">
                <a:extLst>
                  <a:ext uri="{FF2B5EF4-FFF2-40B4-BE49-F238E27FC236}">
                    <a16:creationId xmlns="" xmlns:a16="http://schemas.microsoft.com/office/drawing/2014/main" id="{CCB37CB3-304F-6144-85D0-8B420BDD088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4" name="Freeform 413">
                <a:extLst>
                  <a:ext uri="{FF2B5EF4-FFF2-40B4-BE49-F238E27FC236}">
                    <a16:creationId xmlns="" xmlns:a16="http://schemas.microsoft.com/office/drawing/2014/main" id="{BD0CA8E5-A033-834A-A402-E2EFB2FBBFC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15" name="Group 414">
            <a:extLst>
              <a:ext uri="{FF2B5EF4-FFF2-40B4-BE49-F238E27FC236}">
                <a16:creationId xmlns="" xmlns:a16="http://schemas.microsoft.com/office/drawing/2014/main" id="{F0DE4078-0801-A244-9A82-F7502B8B24A0}"/>
              </a:ext>
            </a:extLst>
          </p:cNvPr>
          <p:cNvGrpSpPr/>
          <p:nvPr/>
        </p:nvGrpSpPr>
        <p:grpSpPr>
          <a:xfrm>
            <a:off x="8050070" y="3965994"/>
            <a:ext cx="354986" cy="175668"/>
            <a:chOff x="7493876" y="2774731"/>
            <a:chExt cx="1481958" cy="894622"/>
          </a:xfrm>
        </p:grpSpPr>
        <p:sp>
          <p:nvSpPr>
            <p:cNvPr id="416" name="Freeform 415">
              <a:extLst>
                <a:ext uri="{FF2B5EF4-FFF2-40B4-BE49-F238E27FC236}">
                  <a16:creationId xmlns="" xmlns:a16="http://schemas.microsoft.com/office/drawing/2014/main" id="{EA784F43-D793-4342-92F3-EBC3632212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17" name="Oval 416">
              <a:extLst>
                <a:ext uri="{FF2B5EF4-FFF2-40B4-BE49-F238E27FC236}">
                  <a16:creationId xmlns="" xmlns:a16="http://schemas.microsoft.com/office/drawing/2014/main" id="{75841943-4184-5D4E-AAD4-8FEAC9D7330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18" name="Group 417">
              <a:extLst>
                <a:ext uri="{FF2B5EF4-FFF2-40B4-BE49-F238E27FC236}">
                  <a16:creationId xmlns="" xmlns:a16="http://schemas.microsoft.com/office/drawing/2014/main" id="{23FBC748-DCBA-AA41-A6F7-895374D50CD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19" name="Freeform 418">
                <a:extLst>
                  <a:ext uri="{FF2B5EF4-FFF2-40B4-BE49-F238E27FC236}">
                    <a16:creationId xmlns="" xmlns:a16="http://schemas.microsoft.com/office/drawing/2014/main" id="{96DA1F2B-2063-8C40-BF46-086C20D317A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0" name="Freeform 419">
                <a:extLst>
                  <a:ext uri="{FF2B5EF4-FFF2-40B4-BE49-F238E27FC236}">
                    <a16:creationId xmlns="" xmlns:a16="http://schemas.microsoft.com/office/drawing/2014/main" id="{8A1EF987-02EE-DA4D-8224-02537D5034D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1" name="Freeform 420">
                <a:extLst>
                  <a:ext uri="{FF2B5EF4-FFF2-40B4-BE49-F238E27FC236}">
                    <a16:creationId xmlns="" xmlns:a16="http://schemas.microsoft.com/office/drawing/2014/main" id="{1FC5854A-AF8F-6841-92AD-B18DDAF1E99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2" name="Freeform 421">
                <a:extLst>
                  <a:ext uri="{FF2B5EF4-FFF2-40B4-BE49-F238E27FC236}">
                    <a16:creationId xmlns="" xmlns:a16="http://schemas.microsoft.com/office/drawing/2014/main" id="{A510FA68-BEB6-B54A-A1D4-984168F8571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55" name="Group 454">
            <a:extLst>
              <a:ext uri="{FF2B5EF4-FFF2-40B4-BE49-F238E27FC236}">
                <a16:creationId xmlns="" xmlns:a16="http://schemas.microsoft.com/office/drawing/2014/main" id="{52B7B73B-1125-084D-8669-C68CC371DDC6}"/>
              </a:ext>
            </a:extLst>
          </p:cNvPr>
          <p:cNvGrpSpPr/>
          <p:nvPr/>
        </p:nvGrpSpPr>
        <p:grpSpPr>
          <a:xfrm>
            <a:off x="10884085" y="3601365"/>
            <a:ext cx="170989" cy="97052"/>
            <a:chOff x="7493876" y="2774731"/>
            <a:chExt cx="1481958" cy="894622"/>
          </a:xfrm>
        </p:grpSpPr>
        <p:sp>
          <p:nvSpPr>
            <p:cNvPr id="456" name="Freeform 455">
              <a:extLst>
                <a:ext uri="{FF2B5EF4-FFF2-40B4-BE49-F238E27FC236}">
                  <a16:creationId xmlns="" xmlns:a16="http://schemas.microsoft.com/office/drawing/2014/main" id="{3196A4F9-B139-4D4B-B210-0318216604F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57" name="Oval 456">
              <a:extLst>
                <a:ext uri="{FF2B5EF4-FFF2-40B4-BE49-F238E27FC236}">
                  <a16:creationId xmlns="" xmlns:a16="http://schemas.microsoft.com/office/drawing/2014/main" id="{1D1C7F3A-BE45-014B-AF9C-58CA77DA029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58" name="Group 457">
              <a:extLst>
                <a:ext uri="{FF2B5EF4-FFF2-40B4-BE49-F238E27FC236}">
                  <a16:creationId xmlns="" xmlns:a16="http://schemas.microsoft.com/office/drawing/2014/main" id="{83DFFE47-64E8-F54C-8ABC-E896DA957F0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9" name="Freeform 458">
                <a:extLst>
                  <a:ext uri="{FF2B5EF4-FFF2-40B4-BE49-F238E27FC236}">
                    <a16:creationId xmlns="" xmlns:a16="http://schemas.microsoft.com/office/drawing/2014/main" id="{2A9F0EE2-8F99-EB4D-9331-7AE3BDCBE9C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0" name="Freeform 459">
                <a:extLst>
                  <a:ext uri="{FF2B5EF4-FFF2-40B4-BE49-F238E27FC236}">
                    <a16:creationId xmlns="" xmlns:a16="http://schemas.microsoft.com/office/drawing/2014/main" id="{2E314A90-8DB8-2A49-8BB6-D51C2DAE9CF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1" name="Freeform 460">
                <a:extLst>
                  <a:ext uri="{FF2B5EF4-FFF2-40B4-BE49-F238E27FC236}">
                    <a16:creationId xmlns="" xmlns:a16="http://schemas.microsoft.com/office/drawing/2014/main" id="{7D8C0277-204E-2B4D-B954-94739B9DE72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2" name="Freeform 461">
                <a:extLst>
                  <a:ext uri="{FF2B5EF4-FFF2-40B4-BE49-F238E27FC236}">
                    <a16:creationId xmlns="" xmlns:a16="http://schemas.microsoft.com/office/drawing/2014/main" id="{69955D3C-6D1B-EA40-8228-73DF0156415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15" name="Group 614">
            <a:extLst>
              <a:ext uri="{FF2B5EF4-FFF2-40B4-BE49-F238E27FC236}">
                <a16:creationId xmlns="" xmlns:a16="http://schemas.microsoft.com/office/drawing/2014/main" id="{E166183D-5423-4E4A-AD63-A361EDE184C0}"/>
              </a:ext>
            </a:extLst>
          </p:cNvPr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616" name="Freeform 615">
              <a:extLst>
                <a:ext uri="{FF2B5EF4-FFF2-40B4-BE49-F238E27FC236}">
                  <a16:creationId xmlns="" xmlns:a16="http://schemas.microsoft.com/office/drawing/2014/main" id="{8470D159-2329-7F46-9191-000B96A32C7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17" name="Oval 616">
              <a:extLst>
                <a:ext uri="{FF2B5EF4-FFF2-40B4-BE49-F238E27FC236}">
                  <a16:creationId xmlns="" xmlns:a16="http://schemas.microsoft.com/office/drawing/2014/main" id="{825BDAE5-F4DB-9148-9BC8-0F6F2D1E653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18" name="Group 617">
              <a:extLst>
                <a:ext uri="{FF2B5EF4-FFF2-40B4-BE49-F238E27FC236}">
                  <a16:creationId xmlns="" xmlns:a16="http://schemas.microsoft.com/office/drawing/2014/main" id="{237F0420-A845-064A-97A2-458F63D673C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19" name="Freeform 618">
                <a:extLst>
                  <a:ext uri="{FF2B5EF4-FFF2-40B4-BE49-F238E27FC236}">
                    <a16:creationId xmlns="" xmlns:a16="http://schemas.microsoft.com/office/drawing/2014/main" id="{D11109B9-8A56-A945-BA04-5A564B10300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0" name="Freeform 619">
                <a:extLst>
                  <a:ext uri="{FF2B5EF4-FFF2-40B4-BE49-F238E27FC236}">
                    <a16:creationId xmlns="" xmlns:a16="http://schemas.microsoft.com/office/drawing/2014/main" id="{170AB2AC-06DB-034E-A5C4-0C8F62E3BE4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1" name="Freeform 620">
                <a:extLst>
                  <a:ext uri="{FF2B5EF4-FFF2-40B4-BE49-F238E27FC236}">
                    <a16:creationId xmlns="" xmlns:a16="http://schemas.microsoft.com/office/drawing/2014/main" id="{E41AEAC2-F85C-4A4E-B0B9-D5C02217D60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2" name="Freeform 621">
                <a:extLst>
                  <a:ext uri="{FF2B5EF4-FFF2-40B4-BE49-F238E27FC236}">
                    <a16:creationId xmlns="" xmlns:a16="http://schemas.microsoft.com/office/drawing/2014/main" id="{7955A7EE-741F-9740-8344-A2BC817675A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77" name="Group 576">
            <a:extLst>
              <a:ext uri="{FF2B5EF4-FFF2-40B4-BE49-F238E27FC236}">
                <a16:creationId xmlns="" xmlns:a16="http://schemas.microsoft.com/office/drawing/2014/main" id="{C471E59B-7A0B-AE4F-95D6-F76514D2D55A}"/>
              </a:ext>
            </a:extLst>
          </p:cNvPr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578" name="Freeform 577">
              <a:extLst>
                <a:ext uri="{FF2B5EF4-FFF2-40B4-BE49-F238E27FC236}">
                  <a16:creationId xmlns="" xmlns:a16="http://schemas.microsoft.com/office/drawing/2014/main" id="{8CD016E7-5480-8E4E-94F7-201A1C6046D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79" name="Oval 578">
              <a:extLst>
                <a:ext uri="{FF2B5EF4-FFF2-40B4-BE49-F238E27FC236}">
                  <a16:creationId xmlns="" xmlns:a16="http://schemas.microsoft.com/office/drawing/2014/main" id="{593A573C-B6D6-684E-BA73-8F7F7FA8D57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0" name="Group 579">
              <a:extLst>
                <a:ext uri="{FF2B5EF4-FFF2-40B4-BE49-F238E27FC236}">
                  <a16:creationId xmlns="" xmlns:a16="http://schemas.microsoft.com/office/drawing/2014/main" id="{2C09AC60-D16C-A948-B25E-01CF60EAAD7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1" name="Freeform 580">
                <a:extLst>
                  <a:ext uri="{FF2B5EF4-FFF2-40B4-BE49-F238E27FC236}">
                    <a16:creationId xmlns="" xmlns:a16="http://schemas.microsoft.com/office/drawing/2014/main" id="{D9A85682-B6A6-2344-B24D-66A792630B3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2" name="Freeform 581">
                <a:extLst>
                  <a:ext uri="{FF2B5EF4-FFF2-40B4-BE49-F238E27FC236}">
                    <a16:creationId xmlns="" xmlns:a16="http://schemas.microsoft.com/office/drawing/2014/main" id="{52EBCF47-0621-B64C-B884-20683D14D92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3" name="Freeform 582">
                <a:extLst>
                  <a:ext uri="{FF2B5EF4-FFF2-40B4-BE49-F238E27FC236}">
                    <a16:creationId xmlns="" xmlns:a16="http://schemas.microsoft.com/office/drawing/2014/main" id="{83AAD1CC-D818-A245-9CF9-C4877A62A5D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4" name="Freeform 583">
                <a:extLst>
                  <a:ext uri="{FF2B5EF4-FFF2-40B4-BE49-F238E27FC236}">
                    <a16:creationId xmlns="" xmlns:a16="http://schemas.microsoft.com/office/drawing/2014/main" id="{51F55DD1-3A8F-0242-A470-690BE99AC68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93" name="Group 592">
            <a:extLst>
              <a:ext uri="{FF2B5EF4-FFF2-40B4-BE49-F238E27FC236}">
                <a16:creationId xmlns="" xmlns:a16="http://schemas.microsoft.com/office/drawing/2014/main" id="{7BF36121-B4F6-2447-9F5B-F29B627F3B2A}"/>
              </a:ext>
            </a:extLst>
          </p:cNvPr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594" name="Freeform 593">
              <a:extLst>
                <a:ext uri="{FF2B5EF4-FFF2-40B4-BE49-F238E27FC236}">
                  <a16:creationId xmlns="" xmlns:a16="http://schemas.microsoft.com/office/drawing/2014/main" id="{D13949CD-BE6A-5744-98EE-61BE5EE60D4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5" name="Oval 594">
              <a:extLst>
                <a:ext uri="{FF2B5EF4-FFF2-40B4-BE49-F238E27FC236}">
                  <a16:creationId xmlns="" xmlns:a16="http://schemas.microsoft.com/office/drawing/2014/main" id="{F3651F16-DD17-4D47-9A8D-8EFA601CA85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6" name="Group 595">
              <a:extLst>
                <a:ext uri="{FF2B5EF4-FFF2-40B4-BE49-F238E27FC236}">
                  <a16:creationId xmlns="" xmlns:a16="http://schemas.microsoft.com/office/drawing/2014/main" id="{10CA9012-91B2-A449-8A2E-65BA6061B48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7" name="Freeform 596">
                <a:extLst>
                  <a:ext uri="{FF2B5EF4-FFF2-40B4-BE49-F238E27FC236}">
                    <a16:creationId xmlns="" xmlns:a16="http://schemas.microsoft.com/office/drawing/2014/main" id="{964BBEA0-D220-6747-850B-459388ABF25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8" name="Freeform 597">
                <a:extLst>
                  <a:ext uri="{FF2B5EF4-FFF2-40B4-BE49-F238E27FC236}">
                    <a16:creationId xmlns="" xmlns:a16="http://schemas.microsoft.com/office/drawing/2014/main" id="{ADEC5ED7-ED4C-584D-AB78-AA02A93E946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9" name="Freeform 598">
                <a:extLst>
                  <a:ext uri="{FF2B5EF4-FFF2-40B4-BE49-F238E27FC236}">
                    <a16:creationId xmlns="" xmlns:a16="http://schemas.microsoft.com/office/drawing/2014/main" id="{F45598BF-44BC-354D-9020-97A874C585B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0" name="Freeform 599">
                <a:extLst>
                  <a:ext uri="{FF2B5EF4-FFF2-40B4-BE49-F238E27FC236}">
                    <a16:creationId xmlns="" xmlns:a16="http://schemas.microsoft.com/office/drawing/2014/main" id="{3A2BDF5D-2CA0-2145-8059-D8F121D4D3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01" name="Group 600">
            <a:extLst>
              <a:ext uri="{FF2B5EF4-FFF2-40B4-BE49-F238E27FC236}">
                <a16:creationId xmlns="" xmlns:a16="http://schemas.microsoft.com/office/drawing/2014/main" id="{187A607B-CA61-BE46-8032-8E34596E7689}"/>
              </a:ext>
            </a:extLst>
          </p:cNvPr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602" name="Freeform 601">
              <a:extLst>
                <a:ext uri="{FF2B5EF4-FFF2-40B4-BE49-F238E27FC236}">
                  <a16:creationId xmlns="" xmlns:a16="http://schemas.microsoft.com/office/drawing/2014/main" id="{EB8C3753-6F83-F64B-9439-656B124AA3B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03" name="Oval 602">
              <a:extLst>
                <a:ext uri="{FF2B5EF4-FFF2-40B4-BE49-F238E27FC236}">
                  <a16:creationId xmlns="" xmlns:a16="http://schemas.microsoft.com/office/drawing/2014/main" id="{F476EE06-2893-8D4D-AF54-92697A0FE8A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04" name="Group 603">
              <a:extLst>
                <a:ext uri="{FF2B5EF4-FFF2-40B4-BE49-F238E27FC236}">
                  <a16:creationId xmlns="" xmlns:a16="http://schemas.microsoft.com/office/drawing/2014/main" id="{5DED3EC9-29B0-8D48-BC37-13731DFE683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05" name="Freeform 604">
                <a:extLst>
                  <a:ext uri="{FF2B5EF4-FFF2-40B4-BE49-F238E27FC236}">
                    <a16:creationId xmlns="" xmlns:a16="http://schemas.microsoft.com/office/drawing/2014/main" id="{D08D678C-613A-3543-B832-EE51616C693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6" name="Freeform 605">
                <a:extLst>
                  <a:ext uri="{FF2B5EF4-FFF2-40B4-BE49-F238E27FC236}">
                    <a16:creationId xmlns="" xmlns:a16="http://schemas.microsoft.com/office/drawing/2014/main" id="{9EB7819C-4684-3347-AA14-421D743ECB9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7" name="Freeform 606">
                <a:extLst>
                  <a:ext uri="{FF2B5EF4-FFF2-40B4-BE49-F238E27FC236}">
                    <a16:creationId xmlns="" xmlns:a16="http://schemas.microsoft.com/office/drawing/2014/main" id="{F23E654E-4CEA-E346-A508-15310ABC704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8" name="Freeform 607">
                <a:extLst>
                  <a:ext uri="{FF2B5EF4-FFF2-40B4-BE49-F238E27FC236}">
                    <a16:creationId xmlns="" xmlns:a16="http://schemas.microsoft.com/office/drawing/2014/main" id="{EF443A10-9F41-BB4D-8E65-E94AEE09BDA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54" name="Group 553">
            <a:extLst>
              <a:ext uri="{FF2B5EF4-FFF2-40B4-BE49-F238E27FC236}">
                <a16:creationId xmlns="" xmlns:a16="http://schemas.microsoft.com/office/drawing/2014/main" id="{7CCD8656-0FD3-B844-BC6C-33CE0577598D}"/>
              </a:ext>
            </a:extLst>
          </p:cNvPr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555" name="Freeform 554">
              <a:extLst>
                <a:ext uri="{FF2B5EF4-FFF2-40B4-BE49-F238E27FC236}">
                  <a16:creationId xmlns="" xmlns:a16="http://schemas.microsoft.com/office/drawing/2014/main" id="{7CF4B187-63BE-654E-852A-09C69503C97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56" name="Oval 555">
              <a:extLst>
                <a:ext uri="{FF2B5EF4-FFF2-40B4-BE49-F238E27FC236}">
                  <a16:creationId xmlns="" xmlns:a16="http://schemas.microsoft.com/office/drawing/2014/main" id="{3B5270E4-3067-1643-B96C-CE5CEE09747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57" name="Group 556">
              <a:extLst>
                <a:ext uri="{FF2B5EF4-FFF2-40B4-BE49-F238E27FC236}">
                  <a16:creationId xmlns="" xmlns:a16="http://schemas.microsoft.com/office/drawing/2014/main" id="{3BECC0F9-CE1F-254B-B04F-1EAA89C59C9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8" name="Freeform 557">
                <a:extLst>
                  <a:ext uri="{FF2B5EF4-FFF2-40B4-BE49-F238E27FC236}">
                    <a16:creationId xmlns="" xmlns:a16="http://schemas.microsoft.com/office/drawing/2014/main" id="{7C55C6EE-4672-4F4F-A2F8-2821804F594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9" name="Freeform 558">
                <a:extLst>
                  <a:ext uri="{FF2B5EF4-FFF2-40B4-BE49-F238E27FC236}">
                    <a16:creationId xmlns="" xmlns:a16="http://schemas.microsoft.com/office/drawing/2014/main" id="{C3B242E2-FAA3-F340-B7F0-35D87BB6BAA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0" name="Freeform 559">
                <a:extLst>
                  <a:ext uri="{FF2B5EF4-FFF2-40B4-BE49-F238E27FC236}">
                    <a16:creationId xmlns="" xmlns:a16="http://schemas.microsoft.com/office/drawing/2014/main" id="{87ED7762-177B-454C-AA37-EB518D75B66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1" name="Freeform 560">
                <a:extLst>
                  <a:ext uri="{FF2B5EF4-FFF2-40B4-BE49-F238E27FC236}">
                    <a16:creationId xmlns="" xmlns:a16="http://schemas.microsoft.com/office/drawing/2014/main" id="{AD88A8A1-4E2B-154E-845D-5419478A1D2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85" name="Group 584">
            <a:extLst>
              <a:ext uri="{FF2B5EF4-FFF2-40B4-BE49-F238E27FC236}">
                <a16:creationId xmlns="" xmlns:a16="http://schemas.microsoft.com/office/drawing/2014/main" id="{1A0C1583-3B4A-E44D-BB19-B20517502EBD}"/>
              </a:ext>
            </a:extLst>
          </p:cNvPr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586" name="Freeform 585">
              <a:extLst>
                <a:ext uri="{FF2B5EF4-FFF2-40B4-BE49-F238E27FC236}">
                  <a16:creationId xmlns="" xmlns:a16="http://schemas.microsoft.com/office/drawing/2014/main" id="{196997C3-A7DB-5041-AC08-10F980FB77E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87" name="Oval 586">
              <a:extLst>
                <a:ext uri="{FF2B5EF4-FFF2-40B4-BE49-F238E27FC236}">
                  <a16:creationId xmlns="" xmlns:a16="http://schemas.microsoft.com/office/drawing/2014/main" id="{5F84A336-003F-D045-8717-1066774A69E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8" name="Group 587">
              <a:extLst>
                <a:ext uri="{FF2B5EF4-FFF2-40B4-BE49-F238E27FC236}">
                  <a16:creationId xmlns="" xmlns:a16="http://schemas.microsoft.com/office/drawing/2014/main" id="{FF876992-AF96-3545-9CEA-A02174E1151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9" name="Freeform 588">
                <a:extLst>
                  <a:ext uri="{FF2B5EF4-FFF2-40B4-BE49-F238E27FC236}">
                    <a16:creationId xmlns="" xmlns:a16="http://schemas.microsoft.com/office/drawing/2014/main" id="{668E6E88-4A46-6C47-A59A-CB9D07441C1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0" name="Freeform 589">
                <a:extLst>
                  <a:ext uri="{FF2B5EF4-FFF2-40B4-BE49-F238E27FC236}">
                    <a16:creationId xmlns="" xmlns:a16="http://schemas.microsoft.com/office/drawing/2014/main" id="{C179B4BA-1D8B-E542-8032-CCB2C08DB97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1" name="Freeform 590">
                <a:extLst>
                  <a:ext uri="{FF2B5EF4-FFF2-40B4-BE49-F238E27FC236}">
                    <a16:creationId xmlns="" xmlns:a16="http://schemas.microsoft.com/office/drawing/2014/main" id="{DCACB29E-ABE8-BA42-AD55-DAF519C17B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2" name="Freeform 591">
                <a:extLst>
                  <a:ext uri="{FF2B5EF4-FFF2-40B4-BE49-F238E27FC236}">
                    <a16:creationId xmlns="" xmlns:a16="http://schemas.microsoft.com/office/drawing/2014/main" id="{FD35A0ED-997C-6D46-9D96-FA8D4339826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38" name="Group 537">
            <a:extLst>
              <a:ext uri="{FF2B5EF4-FFF2-40B4-BE49-F238E27FC236}">
                <a16:creationId xmlns="" xmlns:a16="http://schemas.microsoft.com/office/drawing/2014/main" id="{158E5A4C-7065-8643-BDC2-3A235B56FEA4}"/>
              </a:ext>
            </a:extLst>
          </p:cNvPr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539" name="Freeform 538">
              <a:extLst>
                <a:ext uri="{FF2B5EF4-FFF2-40B4-BE49-F238E27FC236}">
                  <a16:creationId xmlns="" xmlns:a16="http://schemas.microsoft.com/office/drawing/2014/main" id="{CA8EFAEE-3EA1-2A49-A68E-588F301B692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0" name="Oval 539">
              <a:extLst>
                <a:ext uri="{FF2B5EF4-FFF2-40B4-BE49-F238E27FC236}">
                  <a16:creationId xmlns="" xmlns:a16="http://schemas.microsoft.com/office/drawing/2014/main" id="{7A05A3F9-D6B9-D14C-83C8-6C79F0B6B2C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1" name="Group 540">
              <a:extLst>
                <a:ext uri="{FF2B5EF4-FFF2-40B4-BE49-F238E27FC236}">
                  <a16:creationId xmlns="" xmlns:a16="http://schemas.microsoft.com/office/drawing/2014/main" id="{8AAC1FAD-B7BA-744A-8599-5670C6B0E77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42" name="Freeform 541">
                <a:extLst>
                  <a:ext uri="{FF2B5EF4-FFF2-40B4-BE49-F238E27FC236}">
                    <a16:creationId xmlns="" xmlns:a16="http://schemas.microsoft.com/office/drawing/2014/main" id="{A016DA82-50DC-224C-84FF-C492EDE01BC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3" name="Freeform 542">
                <a:extLst>
                  <a:ext uri="{FF2B5EF4-FFF2-40B4-BE49-F238E27FC236}">
                    <a16:creationId xmlns="" xmlns:a16="http://schemas.microsoft.com/office/drawing/2014/main" id="{3D2D51D6-0AC0-9D43-A55C-E94B7DCA77F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4" name="Freeform 543">
                <a:extLst>
                  <a:ext uri="{FF2B5EF4-FFF2-40B4-BE49-F238E27FC236}">
                    <a16:creationId xmlns="" xmlns:a16="http://schemas.microsoft.com/office/drawing/2014/main" id="{76C27F31-4CE4-1242-9801-166D4F66B5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5" name="Freeform 544">
                <a:extLst>
                  <a:ext uri="{FF2B5EF4-FFF2-40B4-BE49-F238E27FC236}">
                    <a16:creationId xmlns="" xmlns:a16="http://schemas.microsoft.com/office/drawing/2014/main" id="{9BC7E87F-2555-8D4C-80CB-0E2F5F4BB0F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46" name="Group 545">
            <a:extLst>
              <a:ext uri="{FF2B5EF4-FFF2-40B4-BE49-F238E27FC236}">
                <a16:creationId xmlns="" xmlns:a16="http://schemas.microsoft.com/office/drawing/2014/main" id="{4DAC2AB4-F1E4-D740-A4AF-07EE55303854}"/>
              </a:ext>
            </a:extLst>
          </p:cNvPr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547" name="Freeform 546">
              <a:extLst>
                <a:ext uri="{FF2B5EF4-FFF2-40B4-BE49-F238E27FC236}">
                  <a16:creationId xmlns="" xmlns:a16="http://schemas.microsoft.com/office/drawing/2014/main" id="{23E59006-14B9-C64E-A05E-0BD7C00C4A6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8" name="Oval 547">
              <a:extLst>
                <a:ext uri="{FF2B5EF4-FFF2-40B4-BE49-F238E27FC236}">
                  <a16:creationId xmlns="" xmlns:a16="http://schemas.microsoft.com/office/drawing/2014/main" id="{2AD17789-C54D-4948-95E6-741F42B1FB2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9" name="Group 548">
              <a:extLst>
                <a:ext uri="{FF2B5EF4-FFF2-40B4-BE49-F238E27FC236}">
                  <a16:creationId xmlns="" xmlns:a16="http://schemas.microsoft.com/office/drawing/2014/main" id="{278D7FE0-D307-E941-967D-E4145732CEE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0" name="Freeform 549">
                <a:extLst>
                  <a:ext uri="{FF2B5EF4-FFF2-40B4-BE49-F238E27FC236}">
                    <a16:creationId xmlns="" xmlns:a16="http://schemas.microsoft.com/office/drawing/2014/main" id="{1ADC6420-4AC2-F544-B940-D0A18615CA5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1" name="Freeform 550">
                <a:extLst>
                  <a:ext uri="{FF2B5EF4-FFF2-40B4-BE49-F238E27FC236}">
                    <a16:creationId xmlns="" xmlns:a16="http://schemas.microsoft.com/office/drawing/2014/main" id="{223E40C5-E2E3-3B42-A86A-26D2D130B73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2" name="Freeform 551">
                <a:extLst>
                  <a:ext uri="{FF2B5EF4-FFF2-40B4-BE49-F238E27FC236}">
                    <a16:creationId xmlns="" xmlns:a16="http://schemas.microsoft.com/office/drawing/2014/main" id="{C6AA2152-8609-214A-AE62-E7DFD1A9E7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3" name="Freeform 552">
                <a:extLst>
                  <a:ext uri="{FF2B5EF4-FFF2-40B4-BE49-F238E27FC236}">
                    <a16:creationId xmlns="" xmlns:a16="http://schemas.microsoft.com/office/drawing/2014/main" id="{7CB5E54A-6719-9747-80B7-8D19331BE78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3" name="Group 622">
            <a:extLst>
              <a:ext uri="{FF2B5EF4-FFF2-40B4-BE49-F238E27FC236}">
                <a16:creationId xmlns="" xmlns:a16="http://schemas.microsoft.com/office/drawing/2014/main" id="{EA34A94C-D92D-084C-BFEA-F4C8DF0AD275}"/>
              </a:ext>
            </a:extLst>
          </p:cNvPr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624" name="Freeform 623">
              <a:extLst>
                <a:ext uri="{FF2B5EF4-FFF2-40B4-BE49-F238E27FC236}">
                  <a16:creationId xmlns="" xmlns:a16="http://schemas.microsoft.com/office/drawing/2014/main" id="{E1E1C6E8-4D60-7F43-BB0E-6D883F10D4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25" name="Oval 624">
              <a:extLst>
                <a:ext uri="{FF2B5EF4-FFF2-40B4-BE49-F238E27FC236}">
                  <a16:creationId xmlns="" xmlns:a16="http://schemas.microsoft.com/office/drawing/2014/main" id="{50975E36-0C2A-6844-A407-23F033DB4BD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26" name="Group 625">
              <a:extLst>
                <a:ext uri="{FF2B5EF4-FFF2-40B4-BE49-F238E27FC236}">
                  <a16:creationId xmlns="" xmlns:a16="http://schemas.microsoft.com/office/drawing/2014/main" id="{3F7EBA29-30EF-C741-94EE-735398C6CFA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27" name="Freeform 626">
                <a:extLst>
                  <a:ext uri="{FF2B5EF4-FFF2-40B4-BE49-F238E27FC236}">
                    <a16:creationId xmlns="" xmlns:a16="http://schemas.microsoft.com/office/drawing/2014/main" id="{B3AD45B5-1F4B-FF4A-843D-9D062939267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8" name="Freeform 627">
                <a:extLst>
                  <a:ext uri="{FF2B5EF4-FFF2-40B4-BE49-F238E27FC236}">
                    <a16:creationId xmlns="" xmlns:a16="http://schemas.microsoft.com/office/drawing/2014/main" id="{A6F160FF-CBBD-9147-8D0B-92A36BEBF8A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9" name="Freeform 628">
                <a:extLst>
                  <a:ext uri="{FF2B5EF4-FFF2-40B4-BE49-F238E27FC236}">
                    <a16:creationId xmlns="" xmlns:a16="http://schemas.microsoft.com/office/drawing/2014/main" id="{421F3589-EC70-074A-903F-D618ED6F789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0" name="Freeform 629">
                <a:extLst>
                  <a:ext uri="{FF2B5EF4-FFF2-40B4-BE49-F238E27FC236}">
                    <a16:creationId xmlns="" xmlns:a16="http://schemas.microsoft.com/office/drawing/2014/main" id="{CEC8DEB8-8E24-2948-9AF6-0F3EF908CD4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63" name="Group 462">
            <a:extLst>
              <a:ext uri="{FF2B5EF4-FFF2-40B4-BE49-F238E27FC236}">
                <a16:creationId xmlns="" xmlns:a16="http://schemas.microsoft.com/office/drawing/2014/main" id="{A8C4B740-B92E-8942-8EF4-347710C32F2C}"/>
              </a:ext>
            </a:extLst>
          </p:cNvPr>
          <p:cNvGrpSpPr/>
          <p:nvPr/>
        </p:nvGrpSpPr>
        <p:grpSpPr>
          <a:xfrm>
            <a:off x="9247893" y="4775686"/>
            <a:ext cx="393760" cy="218578"/>
            <a:chOff x="7493876" y="2774731"/>
            <a:chExt cx="1481958" cy="894622"/>
          </a:xfrm>
        </p:grpSpPr>
        <p:sp>
          <p:nvSpPr>
            <p:cNvPr id="464" name="Freeform 463">
              <a:extLst>
                <a:ext uri="{FF2B5EF4-FFF2-40B4-BE49-F238E27FC236}">
                  <a16:creationId xmlns="" xmlns:a16="http://schemas.microsoft.com/office/drawing/2014/main" id="{71A9C1C2-E4A0-D74C-8C05-2AD307E7B3E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65" name="Oval 464">
              <a:extLst>
                <a:ext uri="{FF2B5EF4-FFF2-40B4-BE49-F238E27FC236}">
                  <a16:creationId xmlns="" xmlns:a16="http://schemas.microsoft.com/office/drawing/2014/main" id="{0F366A03-D9E7-9F45-99D3-1CAC10EE2C7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66" name="Group 465">
              <a:extLst>
                <a:ext uri="{FF2B5EF4-FFF2-40B4-BE49-F238E27FC236}">
                  <a16:creationId xmlns="" xmlns:a16="http://schemas.microsoft.com/office/drawing/2014/main" id="{10CB8A50-A713-2549-9F44-B792D2C30CA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67" name="Freeform 466">
                <a:extLst>
                  <a:ext uri="{FF2B5EF4-FFF2-40B4-BE49-F238E27FC236}">
                    <a16:creationId xmlns="" xmlns:a16="http://schemas.microsoft.com/office/drawing/2014/main" id="{DC4E3153-8354-1145-82FC-C287EF5FE6C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8" name="Freeform 467">
                <a:extLst>
                  <a:ext uri="{FF2B5EF4-FFF2-40B4-BE49-F238E27FC236}">
                    <a16:creationId xmlns="" xmlns:a16="http://schemas.microsoft.com/office/drawing/2014/main" id="{99B3C81B-87BA-1A4F-BCAD-DF0EF9C582C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9" name="Freeform 468">
                <a:extLst>
                  <a:ext uri="{FF2B5EF4-FFF2-40B4-BE49-F238E27FC236}">
                    <a16:creationId xmlns="" xmlns:a16="http://schemas.microsoft.com/office/drawing/2014/main" id="{DEEA64E4-A29A-E742-B32E-C111E6BF42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0" name="Freeform 469">
                <a:extLst>
                  <a:ext uri="{FF2B5EF4-FFF2-40B4-BE49-F238E27FC236}">
                    <a16:creationId xmlns="" xmlns:a16="http://schemas.microsoft.com/office/drawing/2014/main" id="{43676372-2E7B-9445-80AD-B31686FE67E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47" name="Group 446">
            <a:extLst>
              <a:ext uri="{FF2B5EF4-FFF2-40B4-BE49-F238E27FC236}">
                <a16:creationId xmlns="" xmlns:a16="http://schemas.microsoft.com/office/drawing/2014/main" id="{314E0C43-2359-9440-BEF9-9E1924BED605}"/>
              </a:ext>
            </a:extLst>
          </p:cNvPr>
          <p:cNvGrpSpPr/>
          <p:nvPr/>
        </p:nvGrpSpPr>
        <p:grpSpPr>
          <a:xfrm>
            <a:off x="10925982" y="4369125"/>
            <a:ext cx="228295" cy="120400"/>
            <a:chOff x="7493876" y="2774731"/>
            <a:chExt cx="1481958" cy="894622"/>
          </a:xfrm>
        </p:grpSpPr>
        <p:sp>
          <p:nvSpPr>
            <p:cNvPr id="448" name="Freeform 447">
              <a:extLst>
                <a:ext uri="{FF2B5EF4-FFF2-40B4-BE49-F238E27FC236}">
                  <a16:creationId xmlns="" xmlns:a16="http://schemas.microsoft.com/office/drawing/2014/main" id="{9737FFD7-2DCB-A148-A405-977351501C2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49" name="Oval 448">
              <a:extLst>
                <a:ext uri="{FF2B5EF4-FFF2-40B4-BE49-F238E27FC236}">
                  <a16:creationId xmlns="" xmlns:a16="http://schemas.microsoft.com/office/drawing/2014/main" id="{9739DB09-38E5-A347-93BF-13C80AD8453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50" name="Group 449">
              <a:extLst>
                <a:ext uri="{FF2B5EF4-FFF2-40B4-BE49-F238E27FC236}">
                  <a16:creationId xmlns="" xmlns:a16="http://schemas.microsoft.com/office/drawing/2014/main" id="{04079280-378E-384D-9681-BF41B82BF6C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1" name="Freeform 450">
                <a:extLst>
                  <a:ext uri="{FF2B5EF4-FFF2-40B4-BE49-F238E27FC236}">
                    <a16:creationId xmlns="" xmlns:a16="http://schemas.microsoft.com/office/drawing/2014/main" id="{914AA044-3657-1448-A5E9-2F003DC03F6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2" name="Freeform 451">
                <a:extLst>
                  <a:ext uri="{FF2B5EF4-FFF2-40B4-BE49-F238E27FC236}">
                    <a16:creationId xmlns="" xmlns:a16="http://schemas.microsoft.com/office/drawing/2014/main" id="{29FDF0B8-7E9A-1F4D-8C99-CE1C68A1345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3" name="Freeform 452">
                <a:extLst>
                  <a:ext uri="{FF2B5EF4-FFF2-40B4-BE49-F238E27FC236}">
                    <a16:creationId xmlns="" xmlns:a16="http://schemas.microsoft.com/office/drawing/2014/main" id="{49A96193-2E73-4C43-843C-2C8C4DCEE47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4" name="Freeform 453">
                <a:extLst>
                  <a:ext uri="{FF2B5EF4-FFF2-40B4-BE49-F238E27FC236}">
                    <a16:creationId xmlns="" xmlns:a16="http://schemas.microsoft.com/office/drawing/2014/main" id="{F5358318-953E-E249-9021-E0B5DF66E3B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85" name="Group 784">
            <a:extLst>
              <a:ext uri="{FF2B5EF4-FFF2-40B4-BE49-F238E27FC236}">
                <a16:creationId xmlns="" xmlns:a16="http://schemas.microsoft.com/office/drawing/2014/main" id="{91E02B81-5B35-4545-A954-B7E923AB7286}"/>
              </a:ext>
            </a:extLst>
          </p:cNvPr>
          <p:cNvGrpSpPr/>
          <p:nvPr/>
        </p:nvGrpSpPr>
        <p:grpSpPr>
          <a:xfrm>
            <a:off x="7439074" y="2356613"/>
            <a:ext cx="534987" cy="407988"/>
            <a:chOff x="7432700" y="2327293"/>
            <a:chExt cx="534987" cy="407988"/>
          </a:xfrm>
        </p:grpSpPr>
        <p:pic>
          <p:nvPicPr>
            <p:cNvPr id="73" name="Picture 1017" descr="antenna_stylized">
              <a:extLst>
                <a:ext uri="{FF2B5EF4-FFF2-40B4-BE49-F238E27FC236}">
                  <a16:creationId xmlns="" xmlns:a16="http://schemas.microsoft.com/office/drawing/2014/main" id="{27A537F5-5D99-BF4C-9B11-E9782673F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" name="Picture 1018" descr="laptop_keyboard">
              <a:extLst>
                <a:ext uri="{FF2B5EF4-FFF2-40B4-BE49-F238E27FC236}">
                  <a16:creationId xmlns="" xmlns:a16="http://schemas.microsoft.com/office/drawing/2014/main" id="{7087B8D0-FFCB-0746-A889-28909002C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" name="Freeform 1019">
              <a:extLst>
                <a:ext uri="{FF2B5EF4-FFF2-40B4-BE49-F238E27FC236}">
                  <a16:creationId xmlns="" xmlns:a16="http://schemas.microsoft.com/office/drawing/2014/main" id="{7C75BC30-0808-D44D-AF7A-A72B4A529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6" name="Picture 1020" descr="screen">
              <a:extLst>
                <a:ext uri="{FF2B5EF4-FFF2-40B4-BE49-F238E27FC236}">
                  <a16:creationId xmlns="" xmlns:a16="http://schemas.microsoft.com/office/drawing/2014/main" id="{2D732B7A-74CB-D547-ADB5-C721526D5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" name="Freeform 1021">
              <a:extLst>
                <a:ext uri="{FF2B5EF4-FFF2-40B4-BE49-F238E27FC236}">
                  <a16:creationId xmlns="" xmlns:a16="http://schemas.microsoft.com/office/drawing/2014/main" id="{FBD1A429-9B8F-F940-AD09-4638CC316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 1022">
              <a:extLst>
                <a:ext uri="{FF2B5EF4-FFF2-40B4-BE49-F238E27FC236}">
                  <a16:creationId xmlns="" xmlns:a16="http://schemas.microsoft.com/office/drawing/2014/main" id="{376C8B48-3441-F643-B92D-5DC759EDA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 1023">
              <a:extLst>
                <a:ext uri="{FF2B5EF4-FFF2-40B4-BE49-F238E27FC236}">
                  <a16:creationId xmlns="" xmlns:a16="http://schemas.microsoft.com/office/drawing/2014/main" id="{4DFECD03-4AF0-1342-8138-6CEC8249A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 1024">
              <a:extLst>
                <a:ext uri="{FF2B5EF4-FFF2-40B4-BE49-F238E27FC236}">
                  <a16:creationId xmlns="" xmlns:a16="http://schemas.microsoft.com/office/drawing/2014/main" id="{8AA57D4B-3E9B-994B-AF13-DB646178B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 1025">
              <a:extLst>
                <a:ext uri="{FF2B5EF4-FFF2-40B4-BE49-F238E27FC236}">
                  <a16:creationId xmlns="" xmlns:a16="http://schemas.microsoft.com/office/drawing/2014/main" id="{59DA24E7-1981-0E44-8060-2B7CE58EB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 1026">
              <a:extLst>
                <a:ext uri="{FF2B5EF4-FFF2-40B4-BE49-F238E27FC236}">
                  <a16:creationId xmlns="" xmlns:a16="http://schemas.microsoft.com/office/drawing/2014/main" id="{DB3D3129-2B70-5643-96C2-83638DE57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3" name="Group 1027">
              <a:extLst>
                <a:ext uri="{FF2B5EF4-FFF2-40B4-BE49-F238E27FC236}">
                  <a16:creationId xmlns="" xmlns:a16="http://schemas.microsoft.com/office/drawing/2014/main" id="{8C6DEC60-5C97-D546-9977-EBD182221D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169" name="Freeform 1028">
                <a:extLst>
                  <a:ext uri="{FF2B5EF4-FFF2-40B4-BE49-F238E27FC236}">
                    <a16:creationId xmlns="" xmlns:a16="http://schemas.microsoft.com/office/drawing/2014/main" id="{5D16627E-DE34-BC4F-9513-7A7D4707F7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0" name="Freeform 1029">
                <a:extLst>
                  <a:ext uri="{FF2B5EF4-FFF2-40B4-BE49-F238E27FC236}">
                    <a16:creationId xmlns="" xmlns:a16="http://schemas.microsoft.com/office/drawing/2014/main" id="{D8D65D68-18A4-E54D-8916-1DEF36844C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1" name="Freeform 1030">
                <a:extLst>
                  <a:ext uri="{FF2B5EF4-FFF2-40B4-BE49-F238E27FC236}">
                    <a16:creationId xmlns="" xmlns:a16="http://schemas.microsoft.com/office/drawing/2014/main" id="{3C79D147-9974-F341-96E9-F9AD19F140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2" name="Freeform 1031">
                <a:extLst>
                  <a:ext uri="{FF2B5EF4-FFF2-40B4-BE49-F238E27FC236}">
                    <a16:creationId xmlns="" xmlns:a16="http://schemas.microsoft.com/office/drawing/2014/main" id="{5E0CE9D2-21FD-2644-9691-743CC3E130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3" name="Freeform 1032">
                <a:extLst>
                  <a:ext uri="{FF2B5EF4-FFF2-40B4-BE49-F238E27FC236}">
                    <a16:creationId xmlns="" xmlns:a16="http://schemas.microsoft.com/office/drawing/2014/main" id="{5691098F-1432-0D44-8573-312C3A566A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Freeform 1033">
                <a:extLst>
                  <a:ext uri="{FF2B5EF4-FFF2-40B4-BE49-F238E27FC236}">
                    <a16:creationId xmlns="" xmlns:a16="http://schemas.microsoft.com/office/drawing/2014/main" id="{2D4A77A2-D0F1-164A-A67D-A509543869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4" name="Freeform 1034">
              <a:extLst>
                <a:ext uri="{FF2B5EF4-FFF2-40B4-BE49-F238E27FC236}">
                  <a16:creationId xmlns="" xmlns:a16="http://schemas.microsoft.com/office/drawing/2014/main" id="{A283BD8E-0AD2-B743-8237-483C3A6A6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 1035">
              <a:extLst>
                <a:ext uri="{FF2B5EF4-FFF2-40B4-BE49-F238E27FC236}">
                  <a16:creationId xmlns="" xmlns:a16="http://schemas.microsoft.com/office/drawing/2014/main" id="{AA215C2D-4069-DE48-884E-A1816F7D4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 1036">
              <a:extLst>
                <a:ext uri="{FF2B5EF4-FFF2-40B4-BE49-F238E27FC236}">
                  <a16:creationId xmlns="" xmlns:a16="http://schemas.microsoft.com/office/drawing/2014/main" id="{421821F5-5AD5-4D4E-A4F9-5D46E41A4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 1037">
              <a:extLst>
                <a:ext uri="{FF2B5EF4-FFF2-40B4-BE49-F238E27FC236}">
                  <a16:creationId xmlns="" xmlns:a16="http://schemas.microsoft.com/office/drawing/2014/main" id="{499D2FC7-7022-A944-98B2-E74E9B2E5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 1038">
              <a:extLst>
                <a:ext uri="{FF2B5EF4-FFF2-40B4-BE49-F238E27FC236}">
                  <a16:creationId xmlns="" xmlns:a16="http://schemas.microsoft.com/office/drawing/2014/main" id="{37918171-6E71-A846-A2B5-7C65DD745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 1039">
              <a:extLst>
                <a:ext uri="{FF2B5EF4-FFF2-40B4-BE49-F238E27FC236}">
                  <a16:creationId xmlns="" xmlns:a16="http://schemas.microsoft.com/office/drawing/2014/main" id="{68ECFF60-AA48-2D4C-9A67-90DB18F81D4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40" name="Group 739">
            <a:extLst>
              <a:ext uri="{FF2B5EF4-FFF2-40B4-BE49-F238E27FC236}">
                <a16:creationId xmlns="" xmlns:a16="http://schemas.microsoft.com/office/drawing/2014/main" id="{504BAA5F-BBD8-8242-BC48-7D0E761F340A}"/>
              </a:ext>
            </a:extLst>
          </p:cNvPr>
          <p:cNvGrpSpPr/>
          <p:nvPr/>
        </p:nvGrpSpPr>
        <p:grpSpPr>
          <a:xfrm>
            <a:off x="8637781" y="2319727"/>
            <a:ext cx="530702" cy="478009"/>
            <a:chOff x="8631407" y="2290407"/>
            <a:chExt cx="530702" cy="478009"/>
          </a:xfrm>
        </p:grpSpPr>
        <p:pic>
          <p:nvPicPr>
            <p:cNvPr id="110" name="Picture 568" descr="light2.png">
              <a:extLst>
                <a:ext uri="{FF2B5EF4-FFF2-40B4-BE49-F238E27FC236}">
                  <a16:creationId xmlns="" xmlns:a16="http://schemas.microsoft.com/office/drawing/2014/main" id="{D96B693D-26FC-E443-A112-C4AFFE90D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25293" y="2362969"/>
              <a:ext cx="92772" cy="405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1" name="Picture 1017" descr="antenna_stylized">
              <a:extLst>
                <a:ext uri="{FF2B5EF4-FFF2-40B4-BE49-F238E27FC236}">
                  <a16:creationId xmlns="" xmlns:a16="http://schemas.microsoft.com/office/drawing/2014/main" id="{F4E4C4C0-89A6-D74D-B25C-228CE5BC1D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1407" y="2290407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86" name="Group 785">
            <a:extLst>
              <a:ext uri="{FF2B5EF4-FFF2-40B4-BE49-F238E27FC236}">
                <a16:creationId xmlns="" xmlns:a16="http://schemas.microsoft.com/office/drawing/2014/main" id="{46F998A3-3B85-214A-927A-3BF067B7C2A0}"/>
              </a:ext>
            </a:extLst>
          </p:cNvPr>
          <p:cNvGrpSpPr/>
          <p:nvPr/>
        </p:nvGrpSpPr>
        <p:grpSpPr>
          <a:xfrm>
            <a:off x="8499539" y="2059124"/>
            <a:ext cx="849312" cy="226109"/>
            <a:chOff x="8493165" y="2029804"/>
            <a:chExt cx="849312" cy="226109"/>
          </a:xfrm>
        </p:grpSpPr>
        <p:pic>
          <p:nvPicPr>
            <p:cNvPr id="48" name="Picture 603" descr="car_icon_small">
              <a:extLst>
                <a:ext uri="{FF2B5EF4-FFF2-40B4-BE49-F238E27FC236}">
                  <a16:creationId xmlns="" xmlns:a16="http://schemas.microsoft.com/office/drawing/2014/main" id="{147E2796-D425-6645-93B3-B97E69B146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" name="Picture 1017" descr="antenna_stylized">
              <a:extLst>
                <a:ext uri="{FF2B5EF4-FFF2-40B4-BE49-F238E27FC236}">
                  <a16:creationId xmlns="" xmlns:a16="http://schemas.microsoft.com/office/drawing/2014/main" id="{F0886BE8-9B0B-F046-92AA-1AC818378E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93" name="Group 792">
            <a:extLst>
              <a:ext uri="{FF2B5EF4-FFF2-40B4-BE49-F238E27FC236}">
                <a16:creationId xmlns="" xmlns:a16="http://schemas.microsoft.com/office/drawing/2014/main" id="{93351559-0D4C-F04C-928E-5CDA57B5EB47}"/>
              </a:ext>
            </a:extLst>
          </p:cNvPr>
          <p:cNvGrpSpPr/>
          <p:nvPr/>
        </p:nvGrpSpPr>
        <p:grpSpPr>
          <a:xfrm>
            <a:off x="7493518" y="3325424"/>
            <a:ext cx="857739" cy="583764"/>
            <a:chOff x="7487144" y="3296104"/>
            <a:chExt cx="857739" cy="583764"/>
          </a:xfrm>
        </p:grpSpPr>
        <p:grpSp>
          <p:nvGrpSpPr>
            <p:cNvPr id="792" name="Group 791">
              <a:extLst>
                <a:ext uri="{FF2B5EF4-FFF2-40B4-BE49-F238E27FC236}">
                  <a16:creationId xmlns="" xmlns:a16="http://schemas.microsoft.com/office/drawing/2014/main" id="{084B6293-559E-5D43-AF2B-4CB5E09EC6C5}"/>
                </a:ext>
              </a:extLst>
            </p:cNvPr>
            <p:cNvGrpSpPr/>
            <p:nvPr/>
          </p:nvGrpSpPr>
          <p:grpSpPr>
            <a:xfrm>
              <a:off x="7487144" y="3389820"/>
              <a:ext cx="350807" cy="305517"/>
              <a:chOff x="7487144" y="3389820"/>
              <a:chExt cx="350807" cy="305517"/>
            </a:xfrm>
          </p:grpSpPr>
          <p:pic>
            <p:nvPicPr>
              <p:cNvPr id="91" name="Picture 1115" descr="antenna_stylized">
                <a:extLst>
                  <a:ext uri="{FF2B5EF4-FFF2-40B4-BE49-F238E27FC236}">
                    <a16:creationId xmlns="" xmlns:a16="http://schemas.microsoft.com/office/drawing/2014/main" id="{1821BC3E-6137-D844-92B9-4BA4CFF41F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" name="Picture 1116" descr="laptop_keyboard">
                <a:extLst>
                  <a:ext uri="{FF2B5EF4-FFF2-40B4-BE49-F238E27FC236}">
                    <a16:creationId xmlns="" xmlns:a16="http://schemas.microsoft.com/office/drawing/2014/main" id="{7F05CE3B-E67B-1B40-9D5B-2914F0B9BF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Freeform 1117">
                <a:extLst>
                  <a:ext uri="{FF2B5EF4-FFF2-40B4-BE49-F238E27FC236}">
                    <a16:creationId xmlns="" xmlns:a16="http://schemas.microsoft.com/office/drawing/2014/main" id="{B52A07C5-D801-5B41-BD20-C20958925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014" y="3459979"/>
                <a:ext cx="230764" cy="155883"/>
              </a:xfrm>
              <a:custGeom>
                <a:avLst/>
                <a:gdLst>
                  <a:gd name="T0" fmla="*/ 143665061 w 2982"/>
                  <a:gd name="T1" fmla="*/ 0 h 2442"/>
                  <a:gd name="T2" fmla="*/ 0 w 2982"/>
                  <a:gd name="T3" fmla="*/ 66329557 h 2442"/>
                  <a:gd name="T4" fmla="*/ 573719931 w 2982"/>
                  <a:gd name="T5" fmla="*/ 82975142 h 2442"/>
                  <a:gd name="T6" fmla="*/ 717384993 w 2982"/>
                  <a:gd name="T7" fmla="*/ 16645585 h 2442"/>
                  <a:gd name="T8" fmla="*/ 14366506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94" name="Picture 1118" descr="screen">
                <a:extLst>
                  <a:ext uri="{FF2B5EF4-FFF2-40B4-BE49-F238E27FC236}">
                    <a16:creationId xmlns="" xmlns:a16="http://schemas.microsoft.com/office/drawing/2014/main" id="{2EA30B4E-5447-0340-8DAD-349A843F2A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5" name="Freeform 1119">
                <a:extLst>
                  <a:ext uri="{FF2B5EF4-FFF2-40B4-BE49-F238E27FC236}">
                    <a16:creationId xmlns="" xmlns:a16="http://schemas.microsoft.com/office/drawing/2014/main" id="{1137F6C6-A7C9-9A4D-BCE3-048DB90EF7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1029" y="3455381"/>
                <a:ext cx="195517" cy="29007"/>
              </a:xfrm>
              <a:custGeom>
                <a:avLst/>
                <a:gdLst>
                  <a:gd name="T0" fmla="*/ 35620212 w 2528"/>
                  <a:gd name="T1" fmla="*/ 0 h 455"/>
                  <a:gd name="T2" fmla="*/ 608343257 w 2528"/>
                  <a:gd name="T3" fmla="*/ 16582250 h 455"/>
                  <a:gd name="T4" fmla="*/ 572256449 w 2528"/>
                  <a:gd name="T5" fmla="*/ 16582250 h 455"/>
                  <a:gd name="T6" fmla="*/ 0 w 2528"/>
                  <a:gd name="T7" fmla="*/ 16582250 h 455"/>
                  <a:gd name="T8" fmla="*/ 35620212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Freeform 1120">
                <a:extLst>
                  <a:ext uri="{FF2B5EF4-FFF2-40B4-BE49-F238E27FC236}">
                    <a16:creationId xmlns="" xmlns:a16="http://schemas.microsoft.com/office/drawing/2014/main" id="{7A0060E2-767D-1545-8656-29ED1A4712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971" y="3455145"/>
                <a:ext cx="54275" cy="120745"/>
              </a:xfrm>
              <a:custGeom>
                <a:avLst/>
                <a:gdLst>
                  <a:gd name="T0" fmla="*/ 142804406 w 702"/>
                  <a:gd name="T1" fmla="*/ 0 h 1893"/>
                  <a:gd name="T2" fmla="*/ 0 w 702"/>
                  <a:gd name="T3" fmla="*/ 66174575 h 1893"/>
                  <a:gd name="T4" fmla="*/ 35584530 w 702"/>
                  <a:gd name="T5" fmla="*/ 66174575 h 1893"/>
                  <a:gd name="T6" fmla="*/ 178855222 w 702"/>
                  <a:gd name="T7" fmla="*/ 16607700 h 1893"/>
                  <a:gd name="T8" fmla="*/ 142804406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Freeform 1121">
                <a:extLst>
                  <a:ext uri="{FF2B5EF4-FFF2-40B4-BE49-F238E27FC236}">
                    <a16:creationId xmlns="" xmlns:a16="http://schemas.microsoft.com/office/drawing/2014/main" id="{15790F5A-ABAC-8D49-A4F9-E2F576550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6652" y="3476723"/>
                <a:ext cx="58489" cy="139375"/>
              </a:xfrm>
              <a:custGeom>
                <a:avLst/>
                <a:gdLst>
                  <a:gd name="T0" fmla="*/ 179213623 w 756"/>
                  <a:gd name="T1" fmla="*/ 0 h 2184"/>
                  <a:gd name="T2" fmla="*/ 35656008 w 756"/>
                  <a:gd name="T3" fmla="*/ 82904513 h 2184"/>
                  <a:gd name="T4" fmla="*/ 0 w 756"/>
                  <a:gd name="T5" fmla="*/ 82904513 h 2184"/>
                  <a:gd name="T6" fmla="*/ 143090785 w 756"/>
                  <a:gd name="T7" fmla="*/ 16632211 h 2184"/>
                  <a:gd name="T8" fmla="*/ 179213623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Freeform 1122">
                <a:extLst>
                  <a:ext uri="{FF2B5EF4-FFF2-40B4-BE49-F238E27FC236}">
                    <a16:creationId xmlns="" xmlns:a16="http://schemas.microsoft.com/office/drawing/2014/main" id="{8898B7ED-5BCF-8C4E-B1AA-B82AD50FD1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332" y="3569758"/>
                <a:ext cx="214545" cy="47048"/>
              </a:xfrm>
              <a:custGeom>
                <a:avLst/>
                <a:gdLst>
                  <a:gd name="T0" fmla="*/ 35658648 w 2773"/>
                  <a:gd name="T1" fmla="*/ 0 h 738"/>
                  <a:gd name="T2" fmla="*/ 0 w 2773"/>
                  <a:gd name="T3" fmla="*/ 16581742 h 738"/>
                  <a:gd name="T4" fmla="*/ 573357470 w 2773"/>
                  <a:gd name="T5" fmla="*/ 33163485 h 738"/>
                  <a:gd name="T6" fmla="*/ 573357470 w 2773"/>
                  <a:gd name="T7" fmla="*/ 16581742 h 738"/>
                  <a:gd name="T8" fmla="*/ 35658648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" name="Freeform 1123">
                <a:extLst>
                  <a:ext uri="{FF2B5EF4-FFF2-40B4-BE49-F238E27FC236}">
                    <a16:creationId xmlns="" xmlns:a16="http://schemas.microsoft.com/office/drawing/2014/main" id="{5A7F91EF-AD6B-D64E-B73E-C762D73A7A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3165" y="3477902"/>
                <a:ext cx="54786" cy="139965"/>
              </a:xfrm>
              <a:custGeom>
                <a:avLst/>
                <a:gdLst>
                  <a:gd name="T0" fmla="*/ 656550006 w 637"/>
                  <a:gd name="T1" fmla="*/ 0 h 1659"/>
                  <a:gd name="T2" fmla="*/ 656550006 w 637"/>
                  <a:gd name="T3" fmla="*/ 0 h 1659"/>
                  <a:gd name="T4" fmla="*/ 54716163 w 637"/>
                  <a:gd name="T5" fmla="*/ 2147483646 h 1659"/>
                  <a:gd name="T6" fmla="*/ 0 w 637"/>
                  <a:gd name="T7" fmla="*/ 2147483646 h 1659"/>
                  <a:gd name="T8" fmla="*/ 65655000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Freeform 1124">
                <a:extLst>
                  <a:ext uri="{FF2B5EF4-FFF2-40B4-BE49-F238E27FC236}">
                    <a16:creationId xmlns="" xmlns:a16="http://schemas.microsoft.com/office/drawing/2014/main" id="{BBB1B153-2E6F-7246-9B11-B68D01DF60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588" y="3576007"/>
                <a:ext cx="190792" cy="46458"/>
              </a:xfrm>
              <a:custGeom>
                <a:avLst/>
                <a:gdLst>
                  <a:gd name="T0" fmla="*/ 0 w 2216"/>
                  <a:gd name="T1" fmla="*/ 0 h 550"/>
                  <a:gd name="T2" fmla="*/ 54884212 w 2216"/>
                  <a:gd name="T3" fmla="*/ 101852492 h 550"/>
                  <a:gd name="T4" fmla="*/ 2147483646 w 2216"/>
                  <a:gd name="T5" fmla="*/ 1017940055 h 550"/>
                  <a:gd name="T6" fmla="*/ 2147483646 w 2216"/>
                  <a:gd name="T7" fmla="*/ 865464562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01" name="Group 1125">
                <a:extLst>
                  <a:ext uri="{FF2B5EF4-FFF2-40B4-BE49-F238E27FC236}">
                    <a16:creationId xmlns="" xmlns:a16="http://schemas.microsoft.com/office/drawing/2014/main" id="{57060979-075D-9D4D-B12E-DA0CCD4C6B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140" name="Freeform 1126">
                  <a:extLst>
                    <a:ext uri="{FF2B5EF4-FFF2-40B4-BE49-F238E27FC236}">
                      <a16:creationId xmlns="" xmlns:a16="http://schemas.microsoft.com/office/drawing/2014/main" id="{8DFFF656-1361-C546-8336-177F79E469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1" name="Freeform 1127">
                  <a:extLst>
                    <a:ext uri="{FF2B5EF4-FFF2-40B4-BE49-F238E27FC236}">
                      <a16:creationId xmlns="" xmlns:a16="http://schemas.microsoft.com/office/drawing/2014/main" id="{60C6C6B3-72DE-664B-B4DE-3C04B0C5BF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2" name="Freeform 1128">
                  <a:extLst>
                    <a:ext uri="{FF2B5EF4-FFF2-40B4-BE49-F238E27FC236}">
                      <a16:creationId xmlns="" xmlns:a16="http://schemas.microsoft.com/office/drawing/2014/main" id="{0D48292A-917D-D046-A974-043CEE5A41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Freeform 1129">
                  <a:extLst>
                    <a:ext uri="{FF2B5EF4-FFF2-40B4-BE49-F238E27FC236}">
                      <a16:creationId xmlns="" xmlns:a16="http://schemas.microsoft.com/office/drawing/2014/main" id="{DB6BAAEB-BADD-0A4F-8A9D-D72AFCA99A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4" name="Freeform 1130">
                  <a:extLst>
                    <a:ext uri="{FF2B5EF4-FFF2-40B4-BE49-F238E27FC236}">
                      <a16:creationId xmlns="" xmlns:a16="http://schemas.microsoft.com/office/drawing/2014/main" id="{05D5969F-F3B9-414D-975E-A6700098F2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5" name="Freeform 1131">
                  <a:extLst>
                    <a:ext uri="{FF2B5EF4-FFF2-40B4-BE49-F238E27FC236}">
                      <a16:creationId xmlns="" xmlns:a16="http://schemas.microsoft.com/office/drawing/2014/main" id="{41BB174D-6019-384D-A5AC-1B4D92D938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2" name="Freeform 1132">
                <a:extLst>
                  <a:ext uri="{FF2B5EF4-FFF2-40B4-BE49-F238E27FC236}">
                    <a16:creationId xmlns="" xmlns:a16="http://schemas.microsoft.com/office/drawing/2014/main" id="{F8739864-4836-E447-8FC8-5886923FF4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243" y="3629776"/>
                <a:ext cx="78411" cy="60608"/>
              </a:xfrm>
              <a:custGeom>
                <a:avLst/>
                <a:gdLst>
                  <a:gd name="T0" fmla="*/ 39250883 w 990"/>
                  <a:gd name="T1" fmla="*/ 342828616 h 792"/>
                  <a:gd name="T2" fmla="*/ 354255671 w 990"/>
                  <a:gd name="T3" fmla="*/ 0 h 792"/>
                  <a:gd name="T4" fmla="*/ 354255671 w 990"/>
                  <a:gd name="T5" fmla="*/ 34504242 h 792"/>
                  <a:gd name="T6" fmla="*/ 0 w 990"/>
                  <a:gd name="T7" fmla="*/ 342828616 h 792"/>
                  <a:gd name="T8" fmla="*/ 39250883 w 990"/>
                  <a:gd name="T9" fmla="*/ 342828616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Freeform 1133">
                <a:extLst>
                  <a:ext uri="{FF2B5EF4-FFF2-40B4-BE49-F238E27FC236}">
                    <a16:creationId xmlns="" xmlns:a16="http://schemas.microsoft.com/office/drawing/2014/main" id="{C59CADF3-CD09-FB48-A672-C2C50B66C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129" y="3634611"/>
                <a:ext cx="200625" cy="55302"/>
              </a:xfrm>
              <a:custGeom>
                <a:avLst/>
                <a:gdLst>
                  <a:gd name="T0" fmla="*/ 39302216 w 2532"/>
                  <a:gd name="T1" fmla="*/ 0 h 723"/>
                  <a:gd name="T2" fmla="*/ 39302216 w 2532"/>
                  <a:gd name="T3" fmla="*/ 0 h 723"/>
                  <a:gd name="T4" fmla="*/ 867084690 w 2532"/>
                  <a:gd name="T5" fmla="*/ 307891170 h 723"/>
                  <a:gd name="T6" fmla="*/ 867084690 w 2532"/>
                  <a:gd name="T7" fmla="*/ 342351506 h 723"/>
                  <a:gd name="T8" fmla="*/ 0 w 2532"/>
                  <a:gd name="T9" fmla="*/ 34009889 h 723"/>
                  <a:gd name="T10" fmla="*/ 3930221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Freeform 1134">
                <a:extLst>
                  <a:ext uri="{FF2B5EF4-FFF2-40B4-BE49-F238E27FC236}">
                    <a16:creationId xmlns="" xmlns:a16="http://schemas.microsoft.com/office/drawing/2014/main" id="{628AB6FD-35F6-0345-BD13-22EAAF9EC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257" y="3624470"/>
                <a:ext cx="2171" cy="11202"/>
              </a:xfrm>
              <a:custGeom>
                <a:avLst/>
                <a:gdLst>
                  <a:gd name="T0" fmla="*/ 48903362 w 26"/>
                  <a:gd name="T1" fmla="*/ 33634500 h 147"/>
                  <a:gd name="T2" fmla="*/ 48903362 w 26"/>
                  <a:gd name="T3" fmla="*/ 67263209 h 147"/>
                  <a:gd name="T4" fmla="*/ 0 w 26"/>
                  <a:gd name="T5" fmla="*/ 67263209 h 147"/>
                  <a:gd name="T6" fmla="*/ 48903362 w 26"/>
                  <a:gd name="T7" fmla="*/ 0 h 147"/>
                  <a:gd name="T8" fmla="*/ 48903362 w 26"/>
                  <a:gd name="T9" fmla="*/ 3363450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Freeform 1135">
                <a:extLst>
                  <a:ext uri="{FF2B5EF4-FFF2-40B4-BE49-F238E27FC236}">
                    <a16:creationId xmlns="" xmlns:a16="http://schemas.microsoft.com/office/drawing/2014/main" id="{76529D44-B4FD-DE4D-812E-E461A0FCC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384" y="3578837"/>
                <a:ext cx="93225" cy="46340"/>
              </a:xfrm>
              <a:custGeom>
                <a:avLst/>
                <a:gdLst>
                  <a:gd name="T0" fmla="*/ 395043791 w 1176"/>
                  <a:gd name="T1" fmla="*/ 0 h 606"/>
                  <a:gd name="T2" fmla="*/ 0 w 1176"/>
                  <a:gd name="T3" fmla="*/ 273654982 h 606"/>
                  <a:gd name="T4" fmla="*/ 39357994 w 1176"/>
                  <a:gd name="T5" fmla="*/ 273654982 h 606"/>
                  <a:gd name="T6" fmla="*/ 395043791 w 1176"/>
                  <a:gd name="T7" fmla="*/ 33985420 h 606"/>
                  <a:gd name="T8" fmla="*/ 39504379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" name="Freeform 1136">
                <a:extLst>
                  <a:ext uri="{FF2B5EF4-FFF2-40B4-BE49-F238E27FC236}">
                    <a16:creationId xmlns="" xmlns:a16="http://schemas.microsoft.com/office/drawing/2014/main" id="{44CD9A89-0E3B-2C40-8436-71B7526BA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0642" y="3626829"/>
                <a:ext cx="190281" cy="53180"/>
              </a:xfrm>
              <a:custGeom>
                <a:avLst/>
                <a:gdLst>
                  <a:gd name="T0" fmla="*/ 31829833 w 2532"/>
                  <a:gd name="T1" fmla="*/ 0 h 723"/>
                  <a:gd name="T2" fmla="*/ 31829833 w 2532"/>
                  <a:gd name="T3" fmla="*/ 0 h 723"/>
                  <a:gd name="T4" fmla="*/ 382827787 w 2532"/>
                  <a:gd name="T5" fmla="*/ 175498781 h 723"/>
                  <a:gd name="T6" fmla="*/ 382827787 w 2532"/>
                  <a:gd name="T7" fmla="*/ 175498781 h 723"/>
                  <a:gd name="T8" fmla="*/ 0 w 2532"/>
                  <a:gd name="T9" fmla="*/ 29448186 h 723"/>
                  <a:gd name="T10" fmla="*/ 31829833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Freeform 1137">
                <a:extLst>
                  <a:ext uri="{FF2B5EF4-FFF2-40B4-BE49-F238E27FC236}">
                    <a16:creationId xmlns="" xmlns:a16="http://schemas.microsoft.com/office/drawing/2014/main" id="{92BF681C-02FC-8F49-A2CD-8F3446ECE5D3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00668" y="3623055"/>
                <a:ext cx="77645" cy="5506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02641137 h 723"/>
                  <a:gd name="T6" fmla="*/ 0 w 2532"/>
                  <a:gd name="T7" fmla="*/ 302641137 h 723"/>
                  <a:gd name="T8" fmla="*/ 0 w 2532"/>
                  <a:gd name="T9" fmla="*/ 33575256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8" name="Group 1139">
              <a:extLst>
                <a:ext uri="{FF2B5EF4-FFF2-40B4-BE49-F238E27FC236}">
                  <a16:creationId xmlns="" xmlns:a16="http://schemas.microsoft.com/office/drawing/2014/main" id="{904B7C12-C509-8641-BB63-56DEDB95F95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id="138" name="Picture 1140" descr="desktop_computer_stylized_medium">
                <a:extLst>
                  <a:ext uri="{FF2B5EF4-FFF2-40B4-BE49-F238E27FC236}">
                    <a16:creationId xmlns="" xmlns:a16="http://schemas.microsoft.com/office/drawing/2014/main" id="{BDC7F552-21C9-C942-90FF-0162099A3D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9" name="Freeform 1141">
                <a:extLst>
                  <a:ext uri="{FF2B5EF4-FFF2-40B4-BE49-F238E27FC236}">
                    <a16:creationId xmlns="" xmlns:a16="http://schemas.microsoft.com/office/drawing/2014/main" id="{654B43BA-608E-5D4D-B11B-71762CFBEE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94" name="Group 693">
              <a:extLst>
                <a:ext uri="{FF2B5EF4-FFF2-40B4-BE49-F238E27FC236}">
                  <a16:creationId xmlns="" xmlns:a16="http://schemas.microsoft.com/office/drawing/2014/main" id="{14715B6C-9A50-FE4B-A8D2-1E669BF891E3}"/>
                </a:ext>
              </a:extLst>
            </p:cNvPr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id="113" name="Picture 571" descr="fridge2.png">
                <a:extLst>
                  <a:ext uri="{FF2B5EF4-FFF2-40B4-BE49-F238E27FC236}">
                    <a16:creationId xmlns="" xmlns:a16="http://schemas.microsoft.com/office/drawing/2014/main" id="{29DD0F98-F93B-0145-A925-F4125ED49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4" name="Picture 1115" descr="antenna_stylized">
                <a:extLst>
                  <a:ext uri="{FF2B5EF4-FFF2-40B4-BE49-F238E27FC236}">
                    <a16:creationId xmlns="" xmlns:a16="http://schemas.microsoft.com/office/drawing/2014/main" id="{C1A64F68-4D16-AE4F-AB60-09D2C0CF0E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795" name="Group 794">
            <a:extLst>
              <a:ext uri="{FF2B5EF4-FFF2-40B4-BE49-F238E27FC236}">
                <a16:creationId xmlns="" xmlns:a16="http://schemas.microsoft.com/office/drawing/2014/main" id="{AF73DE4B-526E-9C4F-9242-9BC0D43F8CBA}"/>
              </a:ext>
            </a:extLst>
          </p:cNvPr>
          <p:cNvGrpSpPr/>
          <p:nvPr/>
        </p:nvGrpSpPr>
        <p:grpSpPr>
          <a:xfrm>
            <a:off x="11064947" y="3428485"/>
            <a:ext cx="518448" cy="1212242"/>
            <a:chOff x="11058573" y="3399165"/>
            <a:chExt cx="518448" cy="1212242"/>
          </a:xfrm>
        </p:grpSpPr>
        <p:grpSp>
          <p:nvGrpSpPr>
            <p:cNvPr id="375" name="Group 374">
              <a:extLst>
                <a:ext uri="{FF2B5EF4-FFF2-40B4-BE49-F238E27FC236}">
                  <a16:creationId xmlns="" xmlns:a16="http://schemas.microsoft.com/office/drawing/2014/main" id="{433FEDDB-405E-DB4E-815F-55EE9E62EF1A}"/>
                </a:ext>
              </a:extLst>
            </p:cNvPr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376" name="Straight Connector 375">
                <a:extLst>
                  <a:ext uri="{FF2B5EF4-FFF2-40B4-BE49-F238E27FC236}">
                    <a16:creationId xmlns="" xmlns:a16="http://schemas.microsoft.com/office/drawing/2014/main" id="{1D164102-BE0D-AF40-9A7B-7F2B261B2C20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8" name="Group 377">
                <a:extLst>
                  <a:ext uri="{FF2B5EF4-FFF2-40B4-BE49-F238E27FC236}">
                    <a16:creationId xmlns="" xmlns:a16="http://schemas.microsoft.com/office/drawing/2014/main" id="{9018E7EF-EB96-424D-962A-FEB80B43946F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79" name="Picture 378" descr="server_rack.png">
                  <a:extLst>
                    <a:ext uri="{FF2B5EF4-FFF2-40B4-BE49-F238E27FC236}">
                      <a16:creationId xmlns="" xmlns:a16="http://schemas.microsoft.com/office/drawing/2014/main" id="{C865CB27-BCE1-654B-9519-9B39D4CB58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0" name="Picture 379" descr="server_rack.png">
                  <a:extLst>
                    <a:ext uri="{FF2B5EF4-FFF2-40B4-BE49-F238E27FC236}">
                      <a16:creationId xmlns="" xmlns:a16="http://schemas.microsoft.com/office/drawing/2014/main" id="{41D005B5-0BAE-3E48-A2D4-576E4F7B94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1" name="Picture 380" descr="server_rack.png">
                  <a:extLst>
                    <a:ext uri="{FF2B5EF4-FFF2-40B4-BE49-F238E27FC236}">
                      <a16:creationId xmlns="" xmlns:a16="http://schemas.microsoft.com/office/drawing/2014/main" id="{89060F4D-6C40-724C-BD1E-F12A5CA65D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92" name="Group 391">
              <a:extLst>
                <a:ext uri="{FF2B5EF4-FFF2-40B4-BE49-F238E27FC236}">
                  <a16:creationId xmlns="" xmlns:a16="http://schemas.microsoft.com/office/drawing/2014/main" id="{710FDFDB-5658-6346-883B-53F72A0E1C90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393" name="Straight Connector 392">
                <a:extLst>
                  <a:ext uri="{FF2B5EF4-FFF2-40B4-BE49-F238E27FC236}">
                    <a16:creationId xmlns="" xmlns:a16="http://schemas.microsoft.com/office/drawing/2014/main" id="{21121473-8384-8944-A0B5-DD441780262C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5" name="Group 394">
                <a:extLst>
                  <a:ext uri="{FF2B5EF4-FFF2-40B4-BE49-F238E27FC236}">
                    <a16:creationId xmlns="" xmlns:a16="http://schemas.microsoft.com/office/drawing/2014/main" id="{11366773-360A-0449-911A-80462659C660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96" name="Picture 395" descr="server_rack.png">
                  <a:extLst>
                    <a:ext uri="{FF2B5EF4-FFF2-40B4-BE49-F238E27FC236}">
                      <a16:creationId xmlns="" xmlns:a16="http://schemas.microsoft.com/office/drawing/2014/main" id="{361EFF3D-6A1F-2646-B975-1FACB4284F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7" name="Picture 396" descr="server_rack.png">
                  <a:extLst>
                    <a:ext uri="{FF2B5EF4-FFF2-40B4-BE49-F238E27FC236}">
                      <a16:creationId xmlns="" xmlns:a16="http://schemas.microsoft.com/office/drawing/2014/main" id="{E83F8942-DE11-A747-A5A4-EDFBB17BFC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8" name="Picture 397" descr="server_rack.png">
                  <a:extLst>
                    <a:ext uri="{FF2B5EF4-FFF2-40B4-BE49-F238E27FC236}">
                      <a16:creationId xmlns="" xmlns:a16="http://schemas.microsoft.com/office/drawing/2014/main" id="{300ED1AC-F5EE-3C49-B963-42178C2434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71" name="Group 950">
            <a:extLst>
              <a:ext uri="{FF2B5EF4-FFF2-40B4-BE49-F238E27FC236}">
                <a16:creationId xmlns="" xmlns:a16="http://schemas.microsoft.com/office/drawing/2014/main" id="{2B0A745F-DA32-E140-AB36-BC5E1C4E2D48}"/>
              </a:ext>
            </a:extLst>
          </p:cNvPr>
          <p:cNvGrpSpPr>
            <a:grpSpLocks/>
          </p:cNvGrpSpPr>
          <p:nvPr/>
        </p:nvGrpSpPr>
        <p:grpSpPr bwMode="auto">
          <a:xfrm>
            <a:off x="10288915" y="5273951"/>
            <a:ext cx="177192" cy="330833"/>
            <a:chOff x="4140" y="429"/>
            <a:chExt cx="1425" cy="2396"/>
          </a:xfrm>
        </p:grpSpPr>
        <p:sp>
          <p:nvSpPr>
            <p:cNvPr id="207" name="Freeform 951">
              <a:extLst>
                <a:ext uri="{FF2B5EF4-FFF2-40B4-BE49-F238E27FC236}">
                  <a16:creationId xmlns="" xmlns:a16="http://schemas.microsoft.com/office/drawing/2014/main" id="{12CB3660-4D63-014F-8CC9-FDFB8140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Rectangle 952">
              <a:extLst>
                <a:ext uri="{FF2B5EF4-FFF2-40B4-BE49-F238E27FC236}">
                  <a16:creationId xmlns="" xmlns:a16="http://schemas.microsoft.com/office/drawing/2014/main" id="{EFE1382F-B768-3541-8BD1-06AB71BFA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9" name="Freeform 953">
              <a:extLst>
                <a:ext uri="{FF2B5EF4-FFF2-40B4-BE49-F238E27FC236}">
                  <a16:creationId xmlns="" xmlns:a16="http://schemas.microsoft.com/office/drawing/2014/main" id="{FB363E8F-CA06-2449-A66C-B14735894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Freeform 954">
              <a:extLst>
                <a:ext uri="{FF2B5EF4-FFF2-40B4-BE49-F238E27FC236}">
                  <a16:creationId xmlns="" xmlns:a16="http://schemas.microsoft.com/office/drawing/2014/main" id="{8A74E36A-A735-7440-A2B1-55846B516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Rectangle 955">
              <a:extLst>
                <a:ext uri="{FF2B5EF4-FFF2-40B4-BE49-F238E27FC236}">
                  <a16:creationId xmlns="" xmlns:a16="http://schemas.microsoft.com/office/drawing/2014/main" id="{FC433BF5-02C8-F540-AE86-53BF56960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2" name="Group 956">
              <a:extLst>
                <a:ext uri="{FF2B5EF4-FFF2-40B4-BE49-F238E27FC236}">
                  <a16:creationId xmlns="" xmlns:a16="http://schemas.microsoft.com/office/drawing/2014/main" id="{969A0B36-D994-A24C-8329-146363A51C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7" name="AutoShape 957">
                <a:extLst>
                  <a:ext uri="{FF2B5EF4-FFF2-40B4-BE49-F238E27FC236}">
                    <a16:creationId xmlns="" xmlns:a16="http://schemas.microsoft.com/office/drawing/2014/main" id="{75A7B329-681F-2B4A-8470-FC0231FE2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8" name="AutoShape 958">
                <a:extLst>
                  <a:ext uri="{FF2B5EF4-FFF2-40B4-BE49-F238E27FC236}">
                    <a16:creationId xmlns="" xmlns:a16="http://schemas.microsoft.com/office/drawing/2014/main" id="{197CEF08-20F4-5741-AC2B-1EBB072FA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3" name="Rectangle 959">
              <a:extLst>
                <a:ext uri="{FF2B5EF4-FFF2-40B4-BE49-F238E27FC236}">
                  <a16:creationId xmlns="" xmlns:a16="http://schemas.microsoft.com/office/drawing/2014/main" id="{775AA9F7-199B-ED4C-B422-5E1B766FB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4" name="Group 960">
              <a:extLst>
                <a:ext uri="{FF2B5EF4-FFF2-40B4-BE49-F238E27FC236}">
                  <a16:creationId xmlns="" xmlns:a16="http://schemas.microsoft.com/office/drawing/2014/main" id="{4EED0C22-3BA6-E24F-B528-BF018CB34F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5" name="AutoShape 961">
                <a:extLst>
                  <a:ext uri="{FF2B5EF4-FFF2-40B4-BE49-F238E27FC236}">
                    <a16:creationId xmlns="" xmlns:a16="http://schemas.microsoft.com/office/drawing/2014/main" id="{FE30D28F-02DD-D041-8551-45D9D2836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6" name="AutoShape 962">
                <a:extLst>
                  <a:ext uri="{FF2B5EF4-FFF2-40B4-BE49-F238E27FC236}">
                    <a16:creationId xmlns="" xmlns:a16="http://schemas.microsoft.com/office/drawing/2014/main" id="{92F33680-18D6-7C4A-88C2-46C4FA3D0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5" name="Rectangle 963">
              <a:extLst>
                <a:ext uri="{FF2B5EF4-FFF2-40B4-BE49-F238E27FC236}">
                  <a16:creationId xmlns="" xmlns:a16="http://schemas.microsoft.com/office/drawing/2014/main" id="{A0014856-A5F8-544F-98BE-B1D6878A6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16" name="Rectangle 964">
              <a:extLst>
                <a:ext uri="{FF2B5EF4-FFF2-40B4-BE49-F238E27FC236}">
                  <a16:creationId xmlns="" xmlns:a16="http://schemas.microsoft.com/office/drawing/2014/main" id="{0E6FC61A-EACA-7D4E-9AA7-C7690D093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7" name="Group 965">
              <a:extLst>
                <a:ext uri="{FF2B5EF4-FFF2-40B4-BE49-F238E27FC236}">
                  <a16:creationId xmlns="" xmlns:a16="http://schemas.microsoft.com/office/drawing/2014/main" id="{CF083CE2-2403-FD4E-8F7D-758E7F67FF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33" name="AutoShape 966">
                <a:extLst>
                  <a:ext uri="{FF2B5EF4-FFF2-40B4-BE49-F238E27FC236}">
                    <a16:creationId xmlns="" xmlns:a16="http://schemas.microsoft.com/office/drawing/2014/main" id="{5ED8E2CD-DB59-0040-9493-378A5D7DF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4" name="AutoShape 967">
                <a:extLst>
                  <a:ext uri="{FF2B5EF4-FFF2-40B4-BE49-F238E27FC236}">
                    <a16:creationId xmlns="" xmlns:a16="http://schemas.microsoft.com/office/drawing/2014/main" id="{F249F021-1652-2041-9D37-82D9ADAF2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8" name="Freeform 968">
              <a:extLst>
                <a:ext uri="{FF2B5EF4-FFF2-40B4-BE49-F238E27FC236}">
                  <a16:creationId xmlns="" xmlns:a16="http://schemas.microsoft.com/office/drawing/2014/main" id="{2DA20985-B59E-DD4F-B452-9726DAD28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9" name="Group 969">
              <a:extLst>
                <a:ext uri="{FF2B5EF4-FFF2-40B4-BE49-F238E27FC236}">
                  <a16:creationId xmlns="" xmlns:a16="http://schemas.microsoft.com/office/drawing/2014/main" id="{68489279-23CF-FB42-9AE3-CAB3A000B9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31" name="AutoShape 970">
                <a:extLst>
                  <a:ext uri="{FF2B5EF4-FFF2-40B4-BE49-F238E27FC236}">
                    <a16:creationId xmlns="" xmlns:a16="http://schemas.microsoft.com/office/drawing/2014/main" id="{12532EDD-6029-FD41-90A0-EB4B9A3B8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2" name="AutoShape 971">
                <a:extLst>
                  <a:ext uri="{FF2B5EF4-FFF2-40B4-BE49-F238E27FC236}">
                    <a16:creationId xmlns="" xmlns:a16="http://schemas.microsoft.com/office/drawing/2014/main" id="{2ADE9625-767F-5247-8211-3638BECC9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20" name="Rectangle 972">
              <a:extLst>
                <a:ext uri="{FF2B5EF4-FFF2-40B4-BE49-F238E27FC236}">
                  <a16:creationId xmlns="" xmlns:a16="http://schemas.microsoft.com/office/drawing/2014/main" id="{71E52DA0-9A54-7744-90B9-E438CBE0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1" name="Freeform 973">
              <a:extLst>
                <a:ext uri="{FF2B5EF4-FFF2-40B4-BE49-F238E27FC236}">
                  <a16:creationId xmlns="" xmlns:a16="http://schemas.microsoft.com/office/drawing/2014/main" id="{D950FAED-4EC6-7B4B-AFA5-CA2701F74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Freeform 974">
              <a:extLst>
                <a:ext uri="{FF2B5EF4-FFF2-40B4-BE49-F238E27FC236}">
                  <a16:creationId xmlns="" xmlns:a16="http://schemas.microsoft.com/office/drawing/2014/main" id="{55AF3FE0-BBE4-A74C-A9EF-B8F3AA7A0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Oval 975">
              <a:extLst>
                <a:ext uri="{FF2B5EF4-FFF2-40B4-BE49-F238E27FC236}">
                  <a16:creationId xmlns="" xmlns:a16="http://schemas.microsoft.com/office/drawing/2014/main" id="{AC808981-49D6-D840-800C-F21BB9106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4" name="Freeform 976">
              <a:extLst>
                <a:ext uri="{FF2B5EF4-FFF2-40B4-BE49-F238E27FC236}">
                  <a16:creationId xmlns="" xmlns:a16="http://schemas.microsoft.com/office/drawing/2014/main" id="{EBD04B6D-F8F6-FE45-BBD9-3CFFE7B28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5" name="AutoShape 977">
              <a:extLst>
                <a:ext uri="{FF2B5EF4-FFF2-40B4-BE49-F238E27FC236}">
                  <a16:creationId xmlns="" xmlns:a16="http://schemas.microsoft.com/office/drawing/2014/main" id="{EB968B78-CEDA-2949-925F-D6EE71A8E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6" name="AutoShape 978">
              <a:extLst>
                <a:ext uri="{FF2B5EF4-FFF2-40B4-BE49-F238E27FC236}">
                  <a16:creationId xmlns="" xmlns:a16="http://schemas.microsoft.com/office/drawing/2014/main" id="{6127245D-2639-C841-ABBD-0A2EB8719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7" name="Oval 979">
              <a:extLst>
                <a:ext uri="{FF2B5EF4-FFF2-40B4-BE49-F238E27FC236}">
                  <a16:creationId xmlns="" xmlns:a16="http://schemas.microsoft.com/office/drawing/2014/main" id="{CBCE7727-73A7-814E-B244-E80EED405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8" name="Oval 980">
              <a:extLst>
                <a:ext uri="{FF2B5EF4-FFF2-40B4-BE49-F238E27FC236}">
                  <a16:creationId xmlns="" xmlns:a16="http://schemas.microsoft.com/office/drawing/2014/main" id="{7A66ECF6-DDAE-2842-92B5-EA8F14A12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9" name="Oval 981">
              <a:extLst>
                <a:ext uri="{FF2B5EF4-FFF2-40B4-BE49-F238E27FC236}">
                  <a16:creationId xmlns="" xmlns:a16="http://schemas.microsoft.com/office/drawing/2014/main" id="{5A97568E-F028-FD44-8E47-C92EC6C01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30" name="Rectangle 982">
              <a:extLst>
                <a:ext uri="{FF2B5EF4-FFF2-40B4-BE49-F238E27FC236}">
                  <a16:creationId xmlns="" xmlns:a16="http://schemas.microsoft.com/office/drawing/2014/main" id="{A834B858-68E5-0D45-8391-2A0A996FA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590">
            <a:extLst>
              <a:ext uri="{FF2B5EF4-FFF2-40B4-BE49-F238E27FC236}">
                <a16:creationId xmlns="" xmlns:a16="http://schemas.microsoft.com/office/drawing/2014/main" id="{2648262B-E78D-1D4B-B3FD-3AE9CD5C321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id="367" name="Picture 591" descr="desktop_computer_stylized_medium">
              <a:extLst>
                <a:ext uri="{FF2B5EF4-FFF2-40B4-BE49-F238E27FC236}">
                  <a16:creationId xmlns="" xmlns:a16="http://schemas.microsoft.com/office/drawing/2014/main" id="{35FBE2DB-60A7-B340-A5BB-B3699CCC0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" name="Freeform 592">
              <a:extLst>
                <a:ext uri="{FF2B5EF4-FFF2-40B4-BE49-F238E27FC236}">
                  <a16:creationId xmlns="" xmlns:a16="http://schemas.microsoft.com/office/drawing/2014/main" id="{0263E665-BF2A-2F4A-ADA8-20F44C312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0" name="Group 1064">
            <a:extLst>
              <a:ext uri="{FF2B5EF4-FFF2-40B4-BE49-F238E27FC236}">
                <a16:creationId xmlns="" xmlns:a16="http://schemas.microsoft.com/office/drawing/2014/main" id="{1E483C21-97F2-6C41-9217-2187E09B541E}"/>
              </a:ext>
            </a:extLst>
          </p:cNvPr>
          <p:cNvGrpSpPr>
            <a:grpSpLocks/>
          </p:cNvGrpSpPr>
          <p:nvPr/>
        </p:nvGrpSpPr>
        <p:grpSpPr bwMode="auto">
          <a:xfrm>
            <a:off x="9201681" y="5852809"/>
            <a:ext cx="310186" cy="307808"/>
            <a:chOff x="877" y="1008"/>
            <a:chExt cx="2747" cy="2591"/>
          </a:xfrm>
        </p:grpSpPr>
        <p:pic>
          <p:nvPicPr>
            <p:cNvPr id="146" name="Picture 1065" descr="antenna_stylized">
              <a:extLst>
                <a:ext uri="{FF2B5EF4-FFF2-40B4-BE49-F238E27FC236}">
                  <a16:creationId xmlns="" xmlns:a16="http://schemas.microsoft.com/office/drawing/2014/main" id="{EC1E8FF9-A5AB-904A-91B8-DF49382605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7" name="Picture 1066" descr="laptop_keyboard">
              <a:extLst>
                <a:ext uri="{FF2B5EF4-FFF2-40B4-BE49-F238E27FC236}">
                  <a16:creationId xmlns="" xmlns:a16="http://schemas.microsoft.com/office/drawing/2014/main" id="{71E89937-428E-3447-B221-C34E0D71AC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8" name="Freeform 1067">
              <a:extLst>
                <a:ext uri="{FF2B5EF4-FFF2-40B4-BE49-F238E27FC236}">
                  <a16:creationId xmlns="" xmlns:a16="http://schemas.microsoft.com/office/drawing/2014/main" id="{43C21467-3265-FC4F-AF31-44A028163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9" name="Picture 1068" descr="screen">
              <a:extLst>
                <a:ext uri="{FF2B5EF4-FFF2-40B4-BE49-F238E27FC236}">
                  <a16:creationId xmlns="" xmlns:a16="http://schemas.microsoft.com/office/drawing/2014/main" id="{9868250A-D477-2944-B0F8-A7DE63DA4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0" name="Freeform 1069">
              <a:extLst>
                <a:ext uri="{FF2B5EF4-FFF2-40B4-BE49-F238E27FC236}">
                  <a16:creationId xmlns="" xmlns:a16="http://schemas.microsoft.com/office/drawing/2014/main" id="{A4015B9E-FE1F-594E-AFA2-A5277482E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Freeform 1070">
              <a:extLst>
                <a:ext uri="{FF2B5EF4-FFF2-40B4-BE49-F238E27FC236}">
                  <a16:creationId xmlns="" xmlns:a16="http://schemas.microsoft.com/office/drawing/2014/main" id="{1D5AA9CA-3334-2341-A3C4-E98372488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reeform 1071">
              <a:extLst>
                <a:ext uri="{FF2B5EF4-FFF2-40B4-BE49-F238E27FC236}">
                  <a16:creationId xmlns="" xmlns:a16="http://schemas.microsoft.com/office/drawing/2014/main" id="{408815EA-3342-2D4A-AB4D-6A6AD669E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reeform 1072">
              <a:extLst>
                <a:ext uri="{FF2B5EF4-FFF2-40B4-BE49-F238E27FC236}">
                  <a16:creationId xmlns="" xmlns:a16="http://schemas.microsoft.com/office/drawing/2014/main" id="{180DED07-429A-A242-A9E3-1BBEEAF42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reeform 1073">
              <a:extLst>
                <a:ext uri="{FF2B5EF4-FFF2-40B4-BE49-F238E27FC236}">
                  <a16:creationId xmlns="" xmlns:a16="http://schemas.microsoft.com/office/drawing/2014/main" id="{A86B5E1C-D4A7-804E-9345-DD2099CCF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reeform 1074">
              <a:extLst>
                <a:ext uri="{FF2B5EF4-FFF2-40B4-BE49-F238E27FC236}">
                  <a16:creationId xmlns="" xmlns:a16="http://schemas.microsoft.com/office/drawing/2014/main" id="{278E44FF-9118-764F-B154-D54B6D088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6" name="Group 1075">
              <a:extLst>
                <a:ext uri="{FF2B5EF4-FFF2-40B4-BE49-F238E27FC236}">
                  <a16:creationId xmlns="" xmlns:a16="http://schemas.microsoft.com/office/drawing/2014/main" id="{B07A4D51-63EA-ED46-9283-3C066C8F80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163" name="Freeform 1076">
                <a:extLst>
                  <a:ext uri="{FF2B5EF4-FFF2-40B4-BE49-F238E27FC236}">
                    <a16:creationId xmlns="" xmlns:a16="http://schemas.microsoft.com/office/drawing/2014/main" id="{362CE3DF-6498-9044-80D1-5B57C954BC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4" name="Freeform 1077">
                <a:extLst>
                  <a:ext uri="{FF2B5EF4-FFF2-40B4-BE49-F238E27FC236}">
                    <a16:creationId xmlns="" xmlns:a16="http://schemas.microsoft.com/office/drawing/2014/main" id="{232B6CC8-39FA-8E41-89F9-D454D1953B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5" name="Freeform 1078">
                <a:extLst>
                  <a:ext uri="{FF2B5EF4-FFF2-40B4-BE49-F238E27FC236}">
                    <a16:creationId xmlns="" xmlns:a16="http://schemas.microsoft.com/office/drawing/2014/main" id="{14BE6CD7-1B00-AE45-A0A2-B46139077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Freeform 1079">
                <a:extLst>
                  <a:ext uri="{FF2B5EF4-FFF2-40B4-BE49-F238E27FC236}">
                    <a16:creationId xmlns="" xmlns:a16="http://schemas.microsoft.com/office/drawing/2014/main" id="{17D2993A-DA09-154C-81CE-F00D6DF0D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Freeform 1080">
                <a:extLst>
                  <a:ext uri="{FF2B5EF4-FFF2-40B4-BE49-F238E27FC236}">
                    <a16:creationId xmlns="" xmlns:a16="http://schemas.microsoft.com/office/drawing/2014/main" id="{AD580132-3A72-CF47-B834-B58CA201F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Freeform 1081">
                <a:extLst>
                  <a:ext uri="{FF2B5EF4-FFF2-40B4-BE49-F238E27FC236}">
                    <a16:creationId xmlns="" xmlns:a16="http://schemas.microsoft.com/office/drawing/2014/main" id="{E900C928-6E45-6449-A6C9-3DBE801B0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7" name="Freeform 1082">
              <a:extLst>
                <a:ext uri="{FF2B5EF4-FFF2-40B4-BE49-F238E27FC236}">
                  <a16:creationId xmlns="" xmlns:a16="http://schemas.microsoft.com/office/drawing/2014/main" id="{1ECD1A08-63F7-2B4E-84E4-3FA628039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reeform 1083">
              <a:extLst>
                <a:ext uri="{FF2B5EF4-FFF2-40B4-BE49-F238E27FC236}">
                  <a16:creationId xmlns="" xmlns:a16="http://schemas.microsoft.com/office/drawing/2014/main" id="{E0CE0778-AA7C-994B-8AC5-676F1A825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Freeform 1084">
              <a:extLst>
                <a:ext uri="{FF2B5EF4-FFF2-40B4-BE49-F238E27FC236}">
                  <a16:creationId xmlns="" xmlns:a16="http://schemas.microsoft.com/office/drawing/2014/main" id="{D2A296F6-56E0-0141-8E63-F209F1106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Freeform 1085">
              <a:extLst>
                <a:ext uri="{FF2B5EF4-FFF2-40B4-BE49-F238E27FC236}">
                  <a16:creationId xmlns="" xmlns:a16="http://schemas.microsoft.com/office/drawing/2014/main" id="{06824F88-EE84-D347-A023-F053DA4B2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Freeform 1086">
              <a:extLst>
                <a:ext uri="{FF2B5EF4-FFF2-40B4-BE49-F238E27FC236}">
                  <a16:creationId xmlns="" xmlns:a16="http://schemas.microsoft.com/office/drawing/2014/main" id="{36F4BB90-D696-0945-AC5D-7CBFD97A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Freeform 1087">
              <a:extLst>
                <a:ext uri="{FF2B5EF4-FFF2-40B4-BE49-F238E27FC236}">
                  <a16:creationId xmlns="" xmlns:a16="http://schemas.microsoft.com/office/drawing/2014/main" id="{9FC45AEE-F94E-2C41-BB56-2055DE618B2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0" name="Group 590">
            <a:extLst>
              <a:ext uri="{FF2B5EF4-FFF2-40B4-BE49-F238E27FC236}">
                <a16:creationId xmlns="" xmlns:a16="http://schemas.microsoft.com/office/drawing/2014/main" id="{A66A00B8-C906-204A-9EA8-BF8007089AF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id="491" name="Picture 591" descr="desktop_computer_stylized_medium">
              <a:extLst>
                <a:ext uri="{FF2B5EF4-FFF2-40B4-BE49-F238E27FC236}">
                  <a16:creationId xmlns="" xmlns:a16="http://schemas.microsoft.com/office/drawing/2014/main" id="{0D26BE9F-5A6F-194D-95F5-9A26085A8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2" name="Freeform 592">
              <a:extLst>
                <a:ext uri="{FF2B5EF4-FFF2-40B4-BE49-F238E27FC236}">
                  <a16:creationId xmlns="" xmlns:a16="http://schemas.microsoft.com/office/drawing/2014/main" id="{F940FA7C-0178-FC42-989D-133C7D3E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3" name="Group 590">
            <a:extLst>
              <a:ext uri="{FF2B5EF4-FFF2-40B4-BE49-F238E27FC236}">
                <a16:creationId xmlns="" xmlns:a16="http://schemas.microsoft.com/office/drawing/2014/main" id="{AADF67FB-3BE7-EF42-B8A5-B005B506931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id="494" name="Picture 591" descr="desktop_computer_stylized_medium">
              <a:extLst>
                <a:ext uri="{FF2B5EF4-FFF2-40B4-BE49-F238E27FC236}">
                  <a16:creationId xmlns="" xmlns:a16="http://schemas.microsoft.com/office/drawing/2014/main" id="{0BBC0FBB-DA3F-874A-8EBE-B51C772E0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592">
              <a:extLst>
                <a:ext uri="{FF2B5EF4-FFF2-40B4-BE49-F238E27FC236}">
                  <a16:creationId xmlns="" xmlns:a16="http://schemas.microsoft.com/office/drawing/2014/main" id="{A9932DBD-03D1-3E48-AE83-712DE720F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6" name="Group 1064">
            <a:extLst>
              <a:ext uri="{FF2B5EF4-FFF2-40B4-BE49-F238E27FC236}">
                <a16:creationId xmlns="" xmlns:a16="http://schemas.microsoft.com/office/drawing/2014/main" id="{FC2552CF-9AC0-3243-8999-6808B911C762}"/>
              </a:ext>
            </a:extLst>
          </p:cNvPr>
          <p:cNvGrpSpPr>
            <a:grpSpLocks/>
          </p:cNvGrpSpPr>
          <p:nvPr/>
        </p:nvGrpSpPr>
        <p:grpSpPr bwMode="auto">
          <a:xfrm>
            <a:off x="9534746" y="5795138"/>
            <a:ext cx="319264" cy="253379"/>
            <a:chOff x="877" y="1008"/>
            <a:chExt cx="2747" cy="2591"/>
          </a:xfrm>
        </p:grpSpPr>
        <p:pic>
          <p:nvPicPr>
            <p:cNvPr id="497" name="Picture 1065" descr="antenna_stylized">
              <a:extLst>
                <a:ext uri="{FF2B5EF4-FFF2-40B4-BE49-F238E27FC236}">
                  <a16:creationId xmlns="" xmlns:a16="http://schemas.microsoft.com/office/drawing/2014/main" id="{87938519-94DB-D545-A29A-7EDE5E412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8" name="Picture 1066" descr="laptop_keyboard">
              <a:extLst>
                <a:ext uri="{FF2B5EF4-FFF2-40B4-BE49-F238E27FC236}">
                  <a16:creationId xmlns="" xmlns:a16="http://schemas.microsoft.com/office/drawing/2014/main" id="{2D71707C-83CA-1C4B-8508-67E56E2ADD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9" name="Freeform 1067">
              <a:extLst>
                <a:ext uri="{FF2B5EF4-FFF2-40B4-BE49-F238E27FC236}">
                  <a16:creationId xmlns="" xmlns:a16="http://schemas.microsoft.com/office/drawing/2014/main" id="{73F0FEB4-8393-CC4E-8318-ED16B301B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00" name="Picture 1068" descr="screen">
              <a:extLst>
                <a:ext uri="{FF2B5EF4-FFF2-40B4-BE49-F238E27FC236}">
                  <a16:creationId xmlns="" xmlns:a16="http://schemas.microsoft.com/office/drawing/2014/main" id="{7FE7C88C-9EAD-8349-A46B-E909AEA65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" name="Freeform 1069">
              <a:extLst>
                <a:ext uri="{FF2B5EF4-FFF2-40B4-BE49-F238E27FC236}">
                  <a16:creationId xmlns="" xmlns:a16="http://schemas.microsoft.com/office/drawing/2014/main" id="{0DBCF6AD-8352-3C40-B68E-0383519D2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2" name="Freeform 1070">
              <a:extLst>
                <a:ext uri="{FF2B5EF4-FFF2-40B4-BE49-F238E27FC236}">
                  <a16:creationId xmlns="" xmlns:a16="http://schemas.microsoft.com/office/drawing/2014/main" id="{3C23673E-599F-5241-B844-C8F96A051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3" name="Freeform 1071">
              <a:extLst>
                <a:ext uri="{FF2B5EF4-FFF2-40B4-BE49-F238E27FC236}">
                  <a16:creationId xmlns="" xmlns:a16="http://schemas.microsoft.com/office/drawing/2014/main" id="{4D502A0C-8868-2C4E-B6B7-F46718640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4" name="Freeform 1072">
              <a:extLst>
                <a:ext uri="{FF2B5EF4-FFF2-40B4-BE49-F238E27FC236}">
                  <a16:creationId xmlns="" xmlns:a16="http://schemas.microsoft.com/office/drawing/2014/main" id="{154DEECF-C451-B140-A650-9DB9DCC41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5" name="Freeform 1073">
              <a:extLst>
                <a:ext uri="{FF2B5EF4-FFF2-40B4-BE49-F238E27FC236}">
                  <a16:creationId xmlns="" xmlns:a16="http://schemas.microsoft.com/office/drawing/2014/main" id="{61C09639-BDA6-1848-86B4-033F9F997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6" name="Freeform 1074">
              <a:extLst>
                <a:ext uri="{FF2B5EF4-FFF2-40B4-BE49-F238E27FC236}">
                  <a16:creationId xmlns="" xmlns:a16="http://schemas.microsoft.com/office/drawing/2014/main" id="{BBF9A35C-4B4A-604C-BCA3-20BC6C3D2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07" name="Group 1075">
              <a:extLst>
                <a:ext uri="{FF2B5EF4-FFF2-40B4-BE49-F238E27FC236}">
                  <a16:creationId xmlns="" xmlns:a16="http://schemas.microsoft.com/office/drawing/2014/main" id="{C228B10E-0BB1-8D40-9DB1-545E285C76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514" name="Freeform 1076">
                <a:extLst>
                  <a:ext uri="{FF2B5EF4-FFF2-40B4-BE49-F238E27FC236}">
                    <a16:creationId xmlns="" xmlns:a16="http://schemas.microsoft.com/office/drawing/2014/main" id="{DBE93115-3362-AE4D-A30A-337520C73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5" name="Freeform 1077">
                <a:extLst>
                  <a:ext uri="{FF2B5EF4-FFF2-40B4-BE49-F238E27FC236}">
                    <a16:creationId xmlns="" xmlns:a16="http://schemas.microsoft.com/office/drawing/2014/main" id="{E980EACA-94CF-194A-AC7A-1415DBB4CA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6" name="Freeform 1078">
                <a:extLst>
                  <a:ext uri="{FF2B5EF4-FFF2-40B4-BE49-F238E27FC236}">
                    <a16:creationId xmlns="" xmlns:a16="http://schemas.microsoft.com/office/drawing/2014/main" id="{67C8CECC-A4D3-D543-A1C2-92A3DDD604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7" name="Freeform 1079">
                <a:extLst>
                  <a:ext uri="{FF2B5EF4-FFF2-40B4-BE49-F238E27FC236}">
                    <a16:creationId xmlns="" xmlns:a16="http://schemas.microsoft.com/office/drawing/2014/main" id="{DF7F90DA-E9FF-E64E-979A-F2C4CF6F2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8" name="Freeform 1080">
                <a:extLst>
                  <a:ext uri="{FF2B5EF4-FFF2-40B4-BE49-F238E27FC236}">
                    <a16:creationId xmlns="" xmlns:a16="http://schemas.microsoft.com/office/drawing/2014/main" id="{1FB7CFF5-5312-6B45-B1C9-1E8019D9AB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9" name="Freeform 1081">
                <a:extLst>
                  <a:ext uri="{FF2B5EF4-FFF2-40B4-BE49-F238E27FC236}">
                    <a16:creationId xmlns="" xmlns:a16="http://schemas.microsoft.com/office/drawing/2014/main" id="{F6743163-40E8-634F-BDA5-FD850E9C93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08" name="Freeform 1082">
              <a:extLst>
                <a:ext uri="{FF2B5EF4-FFF2-40B4-BE49-F238E27FC236}">
                  <a16:creationId xmlns="" xmlns:a16="http://schemas.microsoft.com/office/drawing/2014/main" id="{5C688E93-8024-AF4A-9FAE-F872353A7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9" name="Freeform 1083">
              <a:extLst>
                <a:ext uri="{FF2B5EF4-FFF2-40B4-BE49-F238E27FC236}">
                  <a16:creationId xmlns="" xmlns:a16="http://schemas.microsoft.com/office/drawing/2014/main" id="{E2D8B864-6DD1-D042-9409-8862ACC1A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0" name="Freeform 1084">
              <a:extLst>
                <a:ext uri="{FF2B5EF4-FFF2-40B4-BE49-F238E27FC236}">
                  <a16:creationId xmlns="" xmlns:a16="http://schemas.microsoft.com/office/drawing/2014/main" id="{CC7A3F9E-B0BC-2945-B124-91C53102E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1" name="Freeform 1085">
              <a:extLst>
                <a:ext uri="{FF2B5EF4-FFF2-40B4-BE49-F238E27FC236}">
                  <a16:creationId xmlns="" xmlns:a16="http://schemas.microsoft.com/office/drawing/2014/main" id="{B8E20EA9-88B9-0A42-A470-7AF9E8810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2" name="Freeform 1086">
              <a:extLst>
                <a:ext uri="{FF2B5EF4-FFF2-40B4-BE49-F238E27FC236}">
                  <a16:creationId xmlns="" xmlns:a16="http://schemas.microsoft.com/office/drawing/2014/main" id="{A9D04135-B045-A743-95D7-CA5EF36EE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3" name="Freeform 1087">
              <a:extLst>
                <a:ext uri="{FF2B5EF4-FFF2-40B4-BE49-F238E27FC236}">
                  <a16:creationId xmlns="" xmlns:a16="http://schemas.microsoft.com/office/drawing/2014/main" id="{C0583F57-71B7-B142-BC2A-15444A0CF4E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5" name="Freeform 984">
            <a:extLst>
              <a:ext uri="{FF2B5EF4-FFF2-40B4-BE49-F238E27FC236}">
                <a16:creationId xmlns="" xmlns:a16="http://schemas.microsoft.com/office/drawing/2014/main" id="{69921432-2526-D74B-B1B3-EF4990D573EA}"/>
              </a:ext>
            </a:extLst>
          </p:cNvPr>
          <p:cNvSpPr>
            <a:spLocks/>
          </p:cNvSpPr>
          <p:nvPr/>
        </p:nvSpPr>
        <p:spPr bwMode="auto">
          <a:xfrm>
            <a:off x="10153593" y="5636971"/>
            <a:ext cx="34049" cy="332924"/>
          </a:xfrm>
          <a:custGeom>
            <a:avLst/>
            <a:gdLst>
              <a:gd name="T0" fmla="*/ 3 w 354"/>
              <a:gd name="T1" fmla="*/ 0 h 2742"/>
              <a:gd name="T2" fmla="*/ 15 w 354"/>
              <a:gd name="T3" fmla="*/ 27 h 2742"/>
              <a:gd name="T4" fmla="*/ 15 w 354"/>
              <a:gd name="T5" fmla="*/ 205 h 2742"/>
              <a:gd name="T6" fmla="*/ 0 w 354"/>
              <a:gd name="T7" fmla="*/ 215 h 2742"/>
              <a:gd name="T8" fmla="*/ 3 w 354"/>
              <a:gd name="T9" fmla="*/ 0 h 27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4"/>
              <a:gd name="T16" fmla="*/ 0 h 2742"/>
              <a:gd name="T17" fmla="*/ 354 w 354"/>
              <a:gd name="T18" fmla="*/ 2742 h 27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4" h="2742">
                <a:moveTo>
                  <a:pt x="63" y="0"/>
                </a:moveTo>
                <a:lnTo>
                  <a:pt x="354" y="339"/>
                </a:lnTo>
                <a:lnTo>
                  <a:pt x="346" y="2624"/>
                </a:lnTo>
                <a:lnTo>
                  <a:pt x="0" y="2742"/>
                </a:lnTo>
                <a:lnTo>
                  <a:pt x="63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33333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7" name="Freeform 986">
            <a:extLst>
              <a:ext uri="{FF2B5EF4-FFF2-40B4-BE49-F238E27FC236}">
                <a16:creationId xmlns="" xmlns:a16="http://schemas.microsoft.com/office/drawing/2014/main" id="{210AB56E-8E3A-464C-BA90-E5EE13DE14AA}"/>
              </a:ext>
            </a:extLst>
          </p:cNvPr>
          <p:cNvSpPr>
            <a:spLocks/>
          </p:cNvSpPr>
          <p:nvPr/>
        </p:nvSpPr>
        <p:spPr bwMode="auto">
          <a:xfrm>
            <a:off x="10159970" y="5656923"/>
            <a:ext cx="20333" cy="308020"/>
          </a:xfrm>
          <a:custGeom>
            <a:avLst/>
            <a:gdLst>
              <a:gd name="T0" fmla="*/ 2 w 211"/>
              <a:gd name="T1" fmla="*/ 0 h 2537"/>
              <a:gd name="T2" fmla="*/ 9 w 211"/>
              <a:gd name="T3" fmla="*/ 18 h 2537"/>
              <a:gd name="T4" fmla="*/ 2 w 211"/>
              <a:gd name="T5" fmla="*/ 196 h 2537"/>
              <a:gd name="T6" fmla="*/ 2 w 211"/>
              <a:gd name="T7" fmla="*/ 0 h 2537"/>
              <a:gd name="T8" fmla="*/ 0 60000 65536"/>
              <a:gd name="T9" fmla="*/ 0 60000 65536"/>
              <a:gd name="T10" fmla="*/ 0 60000 65536"/>
              <a:gd name="T11" fmla="*/ 0 60000 65536"/>
              <a:gd name="T12" fmla="*/ 0 w 211"/>
              <a:gd name="T13" fmla="*/ 0 h 2537"/>
              <a:gd name="T14" fmla="*/ 211 w 211"/>
              <a:gd name="T15" fmla="*/ 2537 h 25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" h="2537">
                <a:moveTo>
                  <a:pt x="7" y="0"/>
                </a:moveTo>
                <a:cubicBezTo>
                  <a:pt x="7" y="0"/>
                  <a:pt x="57" y="28"/>
                  <a:pt x="211" y="218"/>
                </a:cubicBezTo>
                <a:cubicBezTo>
                  <a:pt x="0" y="1229"/>
                  <a:pt x="41" y="2537"/>
                  <a:pt x="7" y="2501"/>
                </a:cubicBezTo>
                <a:lnTo>
                  <a:pt x="7" y="0"/>
                </a:lnTo>
                <a:close/>
              </a:path>
            </a:pathLst>
          </a:custGeom>
          <a:gradFill rotWithShape="1">
            <a:gsLst>
              <a:gs pos="0">
                <a:srgbClr val="808080"/>
              </a:gs>
              <a:gs pos="100000">
                <a:srgbClr val="F8F8F8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8" name="Freeform 987">
            <a:extLst>
              <a:ext uri="{FF2B5EF4-FFF2-40B4-BE49-F238E27FC236}">
                <a16:creationId xmlns="" xmlns:a16="http://schemas.microsoft.com/office/drawing/2014/main" id="{4B6304D8-37E4-9743-9663-D2140A3373CD}"/>
              </a:ext>
            </a:extLst>
          </p:cNvPr>
          <p:cNvSpPr>
            <a:spLocks/>
          </p:cNvSpPr>
          <p:nvPr/>
        </p:nvSpPr>
        <p:spPr bwMode="auto">
          <a:xfrm>
            <a:off x="10155518" y="5812753"/>
            <a:ext cx="31643" cy="27525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1 h 226"/>
              <a:gd name="T4" fmla="*/ 14 w 328"/>
              <a:gd name="T5" fmla="*/ 19 h 226"/>
              <a:gd name="T6" fmla="*/ 0 w 328"/>
              <a:gd name="T7" fmla="*/ 8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9" name="Rectangle 988">
            <a:extLst>
              <a:ext uri="{FF2B5EF4-FFF2-40B4-BE49-F238E27FC236}">
                <a16:creationId xmlns="" xmlns:a16="http://schemas.microsoft.com/office/drawing/2014/main" id="{01DA0D94-4858-4748-835A-0A295C76D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6299" y="5674399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80" name="Group 989">
            <a:extLst>
              <a:ext uri="{FF2B5EF4-FFF2-40B4-BE49-F238E27FC236}">
                <a16:creationId xmlns="" xmlns:a16="http://schemas.microsoft.com/office/drawing/2014/main" id="{653C7E87-1F7F-B94B-970F-8043BE6AD494}"/>
              </a:ext>
            </a:extLst>
          </p:cNvPr>
          <p:cNvGrpSpPr>
            <a:grpSpLocks/>
          </p:cNvGrpSpPr>
          <p:nvPr/>
        </p:nvGrpSpPr>
        <p:grpSpPr bwMode="auto">
          <a:xfrm>
            <a:off x="10091149" y="5671195"/>
            <a:ext cx="69903" cy="21117"/>
            <a:chOff x="614" y="2568"/>
            <a:chExt cx="725" cy="139"/>
          </a:xfrm>
        </p:grpSpPr>
        <p:sp>
          <p:nvSpPr>
            <p:cNvPr id="205" name="AutoShape 990">
              <a:extLst>
                <a:ext uri="{FF2B5EF4-FFF2-40B4-BE49-F238E27FC236}">
                  <a16:creationId xmlns="" xmlns:a16="http://schemas.microsoft.com/office/drawing/2014/main" id="{9E8BF054-B12E-C746-9DCC-FFC0FBE11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66"/>
              <a:ext cx="721" cy="14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6" name="AutoShape 991">
              <a:extLst>
                <a:ext uri="{FF2B5EF4-FFF2-40B4-BE49-F238E27FC236}">
                  <a16:creationId xmlns="" xmlns:a16="http://schemas.microsoft.com/office/drawing/2014/main" id="{60A26098-3AC3-5F48-AF12-0376133BA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1"/>
              <a:ext cx="696" cy="11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81" name="Rectangle 992">
            <a:extLst>
              <a:ext uri="{FF2B5EF4-FFF2-40B4-BE49-F238E27FC236}">
                <a16:creationId xmlns="" xmlns:a16="http://schemas.microsoft.com/office/drawing/2014/main" id="{AB0AE9A0-AEC6-B542-BAA1-AD6A9E257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502" y="5722750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82" name="Group 993">
            <a:extLst>
              <a:ext uri="{FF2B5EF4-FFF2-40B4-BE49-F238E27FC236}">
                <a16:creationId xmlns="" xmlns:a16="http://schemas.microsoft.com/office/drawing/2014/main" id="{2E23BBDE-93A3-014A-8AD9-509F2B133316}"/>
              </a:ext>
            </a:extLst>
          </p:cNvPr>
          <p:cNvGrpSpPr>
            <a:grpSpLocks/>
          </p:cNvGrpSpPr>
          <p:nvPr/>
        </p:nvGrpSpPr>
        <p:grpSpPr bwMode="auto">
          <a:xfrm>
            <a:off x="10090909" y="5718672"/>
            <a:ext cx="69903" cy="19515"/>
            <a:chOff x="614" y="2568"/>
            <a:chExt cx="725" cy="139"/>
          </a:xfrm>
        </p:grpSpPr>
        <p:sp>
          <p:nvSpPr>
            <p:cNvPr id="203" name="AutoShape 994">
              <a:extLst>
                <a:ext uri="{FF2B5EF4-FFF2-40B4-BE49-F238E27FC236}">
                  <a16:creationId xmlns="" xmlns:a16="http://schemas.microsoft.com/office/drawing/2014/main" id="{CF10A6D2-6E36-BA46-8AB3-2A153E9EC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2564"/>
              <a:ext cx="721" cy="13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4" name="AutoShape 995">
              <a:extLst>
                <a:ext uri="{FF2B5EF4-FFF2-40B4-BE49-F238E27FC236}">
                  <a16:creationId xmlns="" xmlns:a16="http://schemas.microsoft.com/office/drawing/2014/main" id="{964D14B2-2639-5A46-B2D5-48A8B0C31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" y="2581"/>
              <a:ext cx="696" cy="10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83" name="Rectangle 996">
            <a:extLst>
              <a:ext uri="{FF2B5EF4-FFF2-40B4-BE49-F238E27FC236}">
                <a16:creationId xmlns="" xmlns:a16="http://schemas.microsoft.com/office/drawing/2014/main" id="{426E7337-36DD-B64A-88F7-00D5A742F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502" y="5771101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84" name="Rectangle 997">
            <a:extLst>
              <a:ext uri="{FF2B5EF4-FFF2-40B4-BE49-F238E27FC236}">
                <a16:creationId xmlns="" xmlns:a16="http://schemas.microsoft.com/office/drawing/2014/main" id="{BE4D7353-7D2D-9F42-8A6A-65BAA6259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8705" y="5814938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85" name="Group 998">
            <a:extLst>
              <a:ext uri="{FF2B5EF4-FFF2-40B4-BE49-F238E27FC236}">
                <a16:creationId xmlns="" xmlns:a16="http://schemas.microsoft.com/office/drawing/2014/main" id="{10644FFB-BF70-614B-94F5-58CB99D12E0E}"/>
              </a:ext>
            </a:extLst>
          </p:cNvPr>
          <p:cNvGrpSpPr>
            <a:grpSpLocks/>
          </p:cNvGrpSpPr>
          <p:nvPr/>
        </p:nvGrpSpPr>
        <p:grpSpPr bwMode="auto">
          <a:xfrm>
            <a:off x="10089465" y="5810860"/>
            <a:ext cx="70024" cy="21991"/>
            <a:chOff x="614" y="2568"/>
            <a:chExt cx="725" cy="139"/>
          </a:xfrm>
        </p:grpSpPr>
        <p:sp>
          <p:nvSpPr>
            <p:cNvPr id="201" name="AutoShape 999">
              <a:extLst>
                <a:ext uri="{FF2B5EF4-FFF2-40B4-BE49-F238E27FC236}">
                  <a16:creationId xmlns="" xmlns:a16="http://schemas.microsoft.com/office/drawing/2014/main" id="{2EEDFBCE-8402-0442-A96B-A6412C51C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586"/>
              <a:ext cx="720" cy="12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2" name="AutoShape 1000">
              <a:extLst>
                <a:ext uri="{FF2B5EF4-FFF2-40B4-BE49-F238E27FC236}">
                  <a16:creationId xmlns="" xmlns:a16="http://schemas.microsoft.com/office/drawing/2014/main" id="{5BBF678C-8365-374C-8592-2F4010918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" y="2586"/>
              <a:ext cx="695" cy="10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86" name="Freeform 1001">
            <a:extLst>
              <a:ext uri="{FF2B5EF4-FFF2-40B4-BE49-F238E27FC236}">
                <a16:creationId xmlns="" xmlns:a16="http://schemas.microsoft.com/office/drawing/2014/main" id="{43320BBC-6D3F-CE4C-AE57-EE45F3319F3F}"/>
              </a:ext>
            </a:extLst>
          </p:cNvPr>
          <p:cNvSpPr>
            <a:spLocks/>
          </p:cNvSpPr>
          <p:nvPr/>
        </p:nvSpPr>
        <p:spPr bwMode="auto">
          <a:xfrm>
            <a:off x="10156000" y="5771101"/>
            <a:ext cx="31643" cy="27380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0 h 226"/>
              <a:gd name="T4" fmla="*/ 14 w 328"/>
              <a:gd name="T5" fmla="*/ 17 h 226"/>
              <a:gd name="T6" fmla="*/ 0 w 328"/>
              <a:gd name="T7" fmla="*/ 7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7" name="Group 1002">
            <a:extLst>
              <a:ext uri="{FF2B5EF4-FFF2-40B4-BE49-F238E27FC236}">
                <a16:creationId xmlns="" xmlns:a16="http://schemas.microsoft.com/office/drawing/2014/main" id="{4ED748C4-471F-B74E-9328-2437DB94B8F7}"/>
              </a:ext>
            </a:extLst>
          </p:cNvPr>
          <p:cNvGrpSpPr>
            <a:grpSpLocks/>
          </p:cNvGrpSpPr>
          <p:nvPr/>
        </p:nvGrpSpPr>
        <p:grpSpPr bwMode="auto">
          <a:xfrm>
            <a:off x="10089946" y="5767169"/>
            <a:ext cx="70024" cy="20243"/>
            <a:chOff x="614" y="2568"/>
            <a:chExt cx="725" cy="139"/>
          </a:xfrm>
        </p:grpSpPr>
        <p:sp>
          <p:nvSpPr>
            <p:cNvPr id="199" name="AutoShape 1003">
              <a:extLst>
                <a:ext uri="{FF2B5EF4-FFF2-40B4-BE49-F238E27FC236}">
                  <a16:creationId xmlns="" xmlns:a16="http://schemas.microsoft.com/office/drawing/2014/main" id="{DE163CA4-FABE-9B4C-973B-7160FB0CA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71"/>
              <a:ext cx="732" cy="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0" name="AutoShape 1004">
              <a:extLst>
                <a:ext uri="{FF2B5EF4-FFF2-40B4-BE49-F238E27FC236}">
                  <a16:creationId xmlns="" xmlns:a16="http://schemas.microsoft.com/office/drawing/2014/main" id="{D50A283A-2FFB-A24F-A406-2910EEA8C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7"/>
              <a:ext cx="720" cy="10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88" name="Rectangle 1005">
            <a:extLst>
              <a:ext uri="{FF2B5EF4-FFF2-40B4-BE49-F238E27FC236}">
                <a16:creationId xmlns="" xmlns:a16="http://schemas.microsoft.com/office/drawing/2014/main" id="{42659E43-E287-8942-BD23-94141CB4B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0946" y="5636388"/>
            <a:ext cx="8422" cy="332778"/>
          </a:xfrm>
          <a:prstGeom prst="rect">
            <a:avLst/>
          </a:prstGeom>
          <a:gradFill rotWithShape="1">
            <a:gsLst>
              <a:gs pos="0">
                <a:srgbClr val="333333"/>
              </a:gs>
              <a:gs pos="50000">
                <a:srgbClr val="DDDDDD"/>
              </a:gs>
              <a:gs pos="100000">
                <a:srgbClr val="333333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89" name="Freeform 1006">
            <a:extLst>
              <a:ext uri="{FF2B5EF4-FFF2-40B4-BE49-F238E27FC236}">
                <a16:creationId xmlns="" xmlns:a16="http://schemas.microsoft.com/office/drawing/2014/main" id="{48DEF8E3-26E3-0E48-88EA-BAB435AE5150}"/>
              </a:ext>
            </a:extLst>
          </p:cNvPr>
          <p:cNvSpPr>
            <a:spLocks/>
          </p:cNvSpPr>
          <p:nvPr/>
        </p:nvSpPr>
        <p:spPr bwMode="auto">
          <a:xfrm>
            <a:off x="10158887" y="5720566"/>
            <a:ext cx="28515" cy="31020"/>
          </a:xfrm>
          <a:custGeom>
            <a:avLst/>
            <a:gdLst>
              <a:gd name="T0" fmla="*/ 2 w 296"/>
              <a:gd name="T1" fmla="*/ 0 h 256"/>
              <a:gd name="T2" fmla="*/ 14 w 296"/>
              <a:gd name="T3" fmla="*/ 10 h 256"/>
              <a:gd name="T4" fmla="*/ 14 w 296"/>
              <a:gd name="T5" fmla="*/ 19 h 256"/>
              <a:gd name="T6" fmla="*/ 0 w 296"/>
              <a:gd name="T7" fmla="*/ 7 h 256"/>
              <a:gd name="T8" fmla="*/ 2 w 296"/>
              <a:gd name="T9" fmla="*/ 0 h 2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6"/>
              <a:gd name="T16" fmla="*/ 0 h 256"/>
              <a:gd name="T17" fmla="*/ 296 w 296"/>
              <a:gd name="T18" fmla="*/ 256 h 2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6" h="256">
                <a:moveTo>
                  <a:pt x="4" y="0"/>
                </a:moveTo>
                <a:cubicBezTo>
                  <a:pt x="55" y="10"/>
                  <a:pt x="144" y="68"/>
                  <a:pt x="292" y="144"/>
                </a:cubicBezTo>
                <a:cubicBezTo>
                  <a:pt x="290" y="178"/>
                  <a:pt x="296" y="188"/>
                  <a:pt x="296" y="256"/>
                </a:cubicBezTo>
                <a:cubicBezTo>
                  <a:pt x="296" y="256"/>
                  <a:pt x="160" y="176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Freeform 1007">
            <a:extLst>
              <a:ext uri="{FF2B5EF4-FFF2-40B4-BE49-F238E27FC236}">
                <a16:creationId xmlns="" xmlns:a16="http://schemas.microsoft.com/office/drawing/2014/main" id="{7869EB64-11F6-624E-9B28-6986DD9D076F}"/>
              </a:ext>
            </a:extLst>
          </p:cNvPr>
          <p:cNvSpPr>
            <a:spLocks/>
          </p:cNvSpPr>
          <p:nvPr/>
        </p:nvSpPr>
        <p:spPr bwMode="auto">
          <a:xfrm>
            <a:off x="10159248" y="5672943"/>
            <a:ext cx="29357" cy="34953"/>
          </a:xfrm>
          <a:custGeom>
            <a:avLst/>
            <a:gdLst>
              <a:gd name="T0" fmla="*/ 0 w 304"/>
              <a:gd name="T1" fmla="*/ 0 h 288"/>
              <a:gd name="T2" fmla="*/ 14 w 304"/>
              <a:gd name="T3" fmla="*/ 13 h 288"/>
              <a:gd name="T4" fmla="*/ 13 w 304"/>
              <a:gd name="T5" fmla="*/ 23 h 288"/>
              <a:gd name="T6" fmla="*/ 2 w 304"/>
              <a:gd name="T7" fmla="*/ 10 h 288"/>
              <a:gd name="T8" fmla="*/ 0 w 304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4"/>
              <a:gd name="T16" fmla="*/ 0 h 288"/>
              <a:gd name="T17" fmla="*/ 304 w 304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4" h="288">
                <a:moveTo>
                  <a:pt x="0" y="0"/>
                </a:moveTo>
                <a:cubicBezTo>
                  <a:pt x="51" y="10"/>
                  <a:pt x="148" y="76"/>
                  <a:pt x="304" y="164"/>
                </a:cubicBezTo>
                <a:cubicBezTo>
                  <a:pt x="302" y="198"/>
                  <a:pt x="284" y="220"/>
                  <a:pt x="284" y="288"/>
                </a:cubicBezTo>
                <a:cubicBezTo>
                  <a:pt x="284" y="288"/>
                  <a:pt x="163" y="179"/>
                  <a:pt x="8" y="124"/>
                </a:cubicBezTo>
                <a:cubicBezTo>
                  <a:pt x="8" y="72"/>
                  <a:pt x="0" y="17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1" name="Oval 1008">
            <a:extLst>
              <a:ext uri="{FF2B5EF4-FFF2-40B4-BE49-F238E27FC236}">
                <a16:creationId xmlns="" xmlns:a16="http://schemas.microsoft.com/office/drawing/2014/main" id="{322E0F0C-40A1-7E43-B9BC-A271C6411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83311" y="5954166"/>
            <a:ext cx="6016" cy="1383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2" name="Freeform 1009">
            <a:extLst>
              <a:ext uri="{FF2B5EF4-FFF2-40B4-BE49-F238E27FC236}">
                <a16:creationId xmlns="" xmlns:a16="http://schemas.microsoft.com/office/drawing/2014/main" id="{2C34A91D-8DF1-DE40-8F88-B7AB2BE630CE}"/>
              </a:ext>
            </a:extLst>
          </p:cNvPr>
          <p:cNvSpPr>
            <a:spLocks/>
          </p:cNvSpPr>
          <p:nvPr/>
        </p:nvSpPr>
        <p:spPr bwMode="auto">
          <a:xfrm>
            <a:off x="10157684" y="5954603"/>
            <a:ext cx="29477" cy="29127"/>
          </a:xfrm>
          <a:custGeom>
            <a:avLst/>
            <a:gdLst>
              <a:gd name="T0" fmla="*/ 0 w 306"/>
              <a:gd name="T1" fmla="*/ 9 h 240"/>
              <a:gd name="T2" fmla="*/ 2 w 306"/>
              <a:gd name="T3" fmla="*/ 19 h 240"/>
              <a:gd name="T4" fmla="*/ 14 w 306"/>
              <a:gd name="T5" fmla="*/ 9 h 240"/>
              <a:gd name="T6" fmla="*/ 14 w 306"/>
              <a:gd name="T7" fmla="*/ 0 h 240"/>
              <a:gd name="T8" fmla="*/ 0 w 306"/>
              <a:gd name="T9" fmla="*/ 9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6"/>
              <a:gd name="T16" fmla="*/ 0 h 240"/>
              <a:gd name="T17" fmla="*/ 306 w 306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6" h="240">
                <a:moveTo>
                  <a:pt x="0" y="106"/>
                </a:moveTo>
                <a:lnTo>
                  <a:pt x="2" y="240"/>
                </a:lnTo>
                <a:lnTo>
                  <a:pt x="306" y="110"/>
                </a:lnTo>
                <a:lnTo>
                  <a:pt x="300" y="0"/>
                </a:lnTo>
                <a:lnTo>
                  <a:pt x="0" y="10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3" name="AutoShape 1010">
            <a:extLst>
              <a:ext uri="{FF2B5EF4-FFF2-40B4-BE49-F238E27FC236}">
                <a16:creationId xmlns="" xmlns:a16="http://schemas.microsoft.com/office/drawing/2014/main" id="{C10585A3-5046-F44C-A720-1B5360D1A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7877" y="5963487"/>
            <a:ext cx="143898" cy="21845"/>
          </a:xfrm>
          <a:prstGeom prst="roundRect">
            <a:avLst>
              <a:gd name="adj" fmla="val 50000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4" name="AutoShape 1011">
            <a:extLst>
              <a:ext uri="{FF2B5EF4-FFF2-40B4-BE49-F238E27FC236}">
                <a16:creationId xmlns="" xmlns:a16="http://schemas.microsoft.com/office/drawing/2014/main" id="{0F1CC371-A8A5-1146-9D54-06BA5783B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6299" y="5969166"/>
            <a:ext cx="128257" cy="1150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5" name="Oval 1012">
            <a:extLst>
              <a:ext uri="{FF2B5EF4-FFF2-40B4-BE49-F238E27FC236}">
                <a16:creationId xmlns="" xmlns:a16="http://schemas.microsoft.com/office/drawing/2014/main" id="{165ACFDB-EB0A-EF4A-A53B-E952BF38B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8210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6" name="Oval 1013">
            <a:extLst>
              <a:ext uri="{FF2B5EF4-FFF2-40B4-BE49-F238E27FC236}">
                <a16:creationId xmlns="" xmlns:a16="http://schemas.microsoft.com/office/drawing/2014/main" id="{8E1C86F1-E8A5-AB43-9FBE-05329F11F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9867" y="5920815"/>
            <a:ext cx="19130" cy="2068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7" name="Oval 1014">
            <a:extLst>
              <a:ext uri="{FF2B5EF4-FFF2-40B4-BE49-F238E27FC236}">
                <a16:creationId xmlns="" xmlns:a16="http://schemas.microsoft.com/office/drawing/2014/main" id="{0C189499-8A09-3E4B-B216-1DBC5D3CD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0201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8" name="Rectangle 1015">
            <a:extLst>
              <a:ext uri="{FF2B5EF4-FFF2-40B4-BE49-F238E27FC236}">
                <a16:creationId xmlns="" xmlns:a16="http://schemas.microsoft.com/office/drawing/2014/main" id="{F801E0C5-03DC-4947-89BB-24F841D73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9410" y="5841444"/>
            <a:ext cx="9625" cy="110538"/>
          </a:xfrm>
          <a:prstGeom prst="rect">
            <a:avLst/>
          </a:prstGeom>
          <a:solidFill>
            <a:srgbClr val="29292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04483029-0B46-154F-9CA3-FEA06875B8DB}"/>
              </a:ext>
            </a:extLst>
          </p:cNvPr>
          <p:cNvSpPr/>
          <p:nvPr/>
        </p:nvSpPr>
        <p:spPr>
          <a:xfrm>
            <a:off x="6539916" y="1365914"/>
            <a:ext cx="5359400" cy="4954628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41AB30C9-9641-104B-9006-CB16D4919778}"/>
              </a:ext>
            </a:extLst>
          </p:cNvPr>
          <p:cNvGrpSpPr/>
          <p:nvPr/>
        </p:nvGrpSpPr>
        <p:grpSpPr>
          <a:xfrm>
            <a:off x="7680324" y="1814171"/>
            <a:ext cx="2755429" cy="4250670"/>
            <a:chOff x="7680324" y="1814171"/>
            <a:chExt cx="2755429" cy="4250670"/>
          </a:xfrm>
        </p:grpSpPr>
        <p:grpSp>
          <p:nvGrpSpPr>
            <p:cNvPr id="49" name="Group 652">
              <a:extLst>
                <a:ext uri="{FF2B5EF4-FFF2-40B4-BE49-F238E27FC236}">
                  <a16:creationId xmlns="" xmlns:a16="http://schemas.microsoft.com/office/drawing/2014/main" id="{F4E63F52-683B-8244-A48E-D8CF833CC0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50224" y="1859725"/>
              <a:ext cx="415925" cy="385763"/>
              <a:chOff x="2751" y="1851"/>
              <a:chExt cx="462" cy="478"/>
            </a:xfrm>
          </p:grpSpPr>
          <p:pic>
            <p:nvPicPr>
              <p:cNvPr id="359" name="Picture 653" descr="iphone_stylized_small">
                <a:extLst>
                  <a:ext uri="{FF2B5EF4-FFF2-40B4-BE49-F238E27FC236}">
                    <a16:creationId xmlns="" xmlns:a16="http://schemas.microsoft.com/office/drawing/2014/main" id="{EDF1EC93-A6E5-964F-B0D6-EE56B282AE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0" name="Picture 654" descr="antenna_radiation_stylized">
                <a:extLst>
                  <a:ext uri="{FF2B5EF4-FFF2-40B4-BE49-F238E27FC236}">
                    <a16:creationId xmlns="" xmlns:a16="http://schemas.microsoft.com/office/drawing/2014/main" id="{0A17C594-505E-6F41-AEEB-272A31DFD2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87" name="Group 590">
              <a:extLst>
                <a:ext uri="{FF2B5EF4-FFF2-40B4-BE49-F238E27FC236}">
                  <a16:creationId xmlns="" xmlns:a16="http://schemas.microsoft.com/office/drawing/2014/main" id="{B2AAF0C3-BD73-634D-B492-B7CCF9735ED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773981" y="5281060"/>
              <a:ext cx="345630" cy="320302"/>
              <a:chOff x="2839" y="3501"/>
              <a:chExt cx="755" cy="803"/>
            </a:xfrm>
          </p:grpSpPr>
          <p:pic>
            <p:nvPicPr>
              <p:cNvPr id="488" name="Picture 591" descr="desktop_computer_stylized_medium">
                <a:extLst>
                  <a:ext uri="{FF2B5EF4-FFF2-40B4-BE49-F238E27FC236}">
                    <a16:creationId xmlns="" xmlns:a16="http://schemas.microsoft.com/office/drawing/2014/main" id="{1B000E5D-AA79-9741-93EF-69776E79DC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89" name="Freeform 592">
                <a:extLst>
                  <a:ext uri="{FF2B5EF4-FFF2-40B4-BE49-F238E27FC236}">
                    <a16:creationId xmlns="" xmlns:a16="http://schemas.microsoft.com/office/drawing/2014/main" id="{E285DBFE-A1C0-DE49-94FA-3F8D49F9A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12" name="Oval 611">
              <a:extLst>
                <a:ext uri="{FF2B5EF4-FFF2-40B4-BE49-F238E27FC236}">
                  <a16:creationId xmlns="" xmlns:a16="http://schemas.microsoft.com/office/drawing/2014/main" id="{626C6AB3-E95B-4E45-912D-03BD50D0AB9E}"/>
                </a:ext>
              </a:extLst>
            </p:cNvPr>
            <p:cNvSpPr/>
            <p:nvPr/>
          </p:nvSpPr>
          <p:spPr>
            <a:xfrm>
              <a:off x="7689254" y="5160841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5" name="Oval 634">
              <a:extLst>
                <a:ext uri="{FF2B5EF4-FFF2-40B4-BE49-F238E27FC236}">
                  <a16:creationId xmlns="" xmlns:a16="http://schemas.microsoft.com/office/drawing/2014/main" id="{78E6AF30-B350-C649-8449-B69F6002DF42}"/>
                </a:ext>
              </a:extLst>
            </p:cNvPr>
            <p:cNvSpPr/>
            <p:nvPr/>
          </p:nvSpPr>
          <p:spPr>
            <a:xfrm>
              <a:off x="7680324" y="1814171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8" name="Oval 637">
              <a:extLst>
                <a:ext uri="{FF2B5EF4-FFF2-40B4-BE49-F238E27FC236}">
                  <a16:creationId xmlns="" xmlns:a16="http://schemas.microsoft.com/office/drawing/2014/main" id="{C1E7801D-A747-164C-BE12-1FDEB3DFE743}"/>
                </a:ext>
              </a:extLst>
            </p:cNvPr>
            <p:cNvSpPr/>
            <p:nvPr/>
          </p:nvSpPr>
          <p:spPr>
            <a:xfrm>
              <a:off x="9823450" y="5554772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51" name="Line 913">
            <a:extLst>
              <a:ext uri="{FF2B5EF4-FFF2-40B4-BE49-F238E27FC236}">
                <a16:creationId xmlns="" xmlns:a16="http://schemas.microsoft.com/office/drawing/2014/main" id="{47A3D5AF-94CC-B24F-922A-C603CC0A5A2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310623" y="5474824"/>
            <a:ext cx="1423686" cy="289367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2" name="Line 911">
            <a:extLst>
              <a:ext uri="{FF2B5EF4-FFF2-40B4-BE49-F238E27FC236}">
                <a16:creationId xmlns="" xmlns:a16="http://schemas.microsoft.com/office/drawing/2014/main" id="{8E6A54E5-62F1-544B-AE41-5137E62BFCE9}"/>
              </a:ext>
            </a:extLst>
          </p:cNvPr>
          <p:cNvSpPr>
            <a:spLocks noChangeShapeType="1"/>
          </p:cNvSpPr>
          <p:nvPr/>
        </p:nvSpPr>
        <p:spPr bwMode="auto">
          <a:xfrm>
            <a:off x="8370450" y="2297968"/>
            <a:ext cx="1700212" cy="3386138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4" name="Title 1">
            <a:extLst>
              <a:ext uri="{FF2B5EF4-FFF2-40B4-BE49-F238E27FC236}">
                <a16:creationId xmlns=""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Client-server </a:t>
            </a:r>
            <a:r>
              <a:rPr lang="en-US" altLang="en-US" dirty="0">
                <a:ea typeface="ＭＳ Ｐゴシック" panose="020B0600070205080204" pitchFamily="34" charset="-128"/>
              </a:rPr>
              <a:t>p</a:t>
            </a:r>
            <a:r>
              <a:rPr lang="en-US" altLang="en-US" sz="4400" dirty="0">
                <a:ea typeface="ＭＳ Ｐゴシック" panose="020B0600070205080204" pitchFamily="34" charset="-128"/>
              </a:rPr>
              <a:t>aradigm</a:t>
            </a:r>
            <a:endParaRPr lang="en-US" sz="4400" dirty="0"/>
          </a:p>
        </p:txBody>
      </p:sp>
      <p:sp>
        <p:nvSpPr>
          <p:cNvPr id="656" name="Content Placeholder 3">
            <a:extLst>
              <a:ext uri="{FF2B5EF4-FFF2-40B4-BE49-F238E27FC236}">
                <a16:creationId xmlns="" xmlns:a16="http://schemas.microsoft.com/office/drawing/2014/main" id="{97C6B0DF-3B81-1046-A02E-98C8247EB000}"/>
              </a:ext>
            </a:extLst>
          </p:cNvPr>
          <p:cNvSpPr txBox="1">
            <a:spLocks/>
          </p:cNvSpPr>
          <p:nvPr/>
        </p:nvSpPr>
        <p:spPr>
          <a:xfrm>
            <a:off x="889178" y="1260346"/>
            <a:ext cx="5968498" cy="497469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server: </a:t>
            </a:r>
          </a:p>
          <a:p>
            <a:pPr marL="466725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always-on host</a:t>
            </a:r>
          </a:p>
          <a:p>
            <a:pPr marL="466725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permanent IP address</a:t>
            </a:r>
          </a:p>
          <a:p>
            <a:pPr marL="466725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often in data centers, for scaling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ct val="75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clients:</a:t>
            </a:r>
          </a:p>
          <a:p>
            <a:pPr marL="466725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contact, communicate with server</a:t>
            </a:r>
          </a:p>
          <a:p>
            <a:pPr marL="466725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may be intermittently connected</a:t>
            </a:r>
          </a:p>
          <a:p>
            <a:pPr marL="466725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may have dynamic IP addresses</a:t>
            </a:r>
          </a:p>
          <a:p>
            <a:pPr marL="466725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do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not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communicate directly with each other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examples: HTTP, IMAP, FTP</a:t>
            </a:r>
          </a:p>
        </p:txBody>
      </p:sp>
      <p:grpSp>
        <p:nvGrpSpPr>
          <p:cNvPr id="661" name="Group 950">
            <a:extLst>
              <a:ext uri="{FF2B5EF4-FFF2-40B4-BE49-F238E27FC236}">
                <a16:creationId xmlns="" xmlns:a16="http://schemas.microsoft.com/office/drawing/2014/main" id="{221CDB90-F15F-3B40-BE7C-5642BDA8CF7F}"/>
              </a:ext>
            </a:extLst>
          </p:cNvPr>
          <p:cNvGrpSpPr>
            <a:grpSpLocks/>
          </p:cNvGrpSpPr>
          <p:nvPr/>
        </p:nvGrpSpPr>
        <p:grpSpPr bwMode="auto">
          <a:xfrm>
            <a:off x="10002508" y="5616400"/>
            <a:ext cx="214974" cy="403920"/>
            <a:chOff x="4140" y="429"/>
            <a:chExt cx="1425" cy="2396"/>
          </a:xfrm>
        </p:grpSpPr>
        <p:sp>
          <p:nvSpPr>
            <p:cNvPr id="662" name="Freeform 951">
              <a:extLst>
                <a:ext uri="{FF2B5EF4-FFF2-40B4-BE49-F238E27FC236}">
                  <a16:creationId xmlns="" xmlns:a16="http://schemas.microsoft.com/office/drawing/2014/main" id="{3F5BE32F-BF2D-5D43-A3F8-8015366B90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Rectangle 952">
              <a:extLst>
                <a:ext uri="{FF2B5EF4-FFF2-40B4-BE49-F238E27FC236}">
                  <a16:creationId xmlns="" xmlns:a16="http://schemas.microsoft.com/office/drawing/2014/main" id="{74DD6C49-0B6B-3445-ABF4-46D45AE69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64" name="Freeform 953">
              <a:extLst>
                <a:ext uri="{FF2B5EF4-FFF2-40B4-BE49-F238E27FC236}">
                  <a16:creationId xmlns="" xmlns:a16="http://schemas.microsoft.com/office/drawing/2014/main" id="{20913D95-E88A-A848-9963-B3BA4505F5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954">
              <a:extLst>
                <a:ext uri="{FF2B5EF4-FFF2-40B4-BE49-F238E27FC236}">
                  <a16:creationId xmlns="" xmlns:a16="http://schemas.microsoft.com/office/drawing/2014/main" id="{0DE93F6C-FE6F-AA44-96FD-B6D85A46D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6" name="Rectangle 955">
              <a:extLst>
                <a:ext uri="{FF2B5EF4-FFF2-40B4-BE49-F238E27FC236}">
                  <a16:creationId xmlns="" xmlns:a16="http://schemas.microsoft.com/office/drawing/2014/main" id="{529745F5-82EA-8148-9AA1-BA608BD7B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667" name="Group 956">
              <a:extLst>
                <a:ext uri="{FF2B5EF4-FFF2-40B4-BE49-F238E27FC236}">
                  <a16:creationId xmlns="" xmlns:a16="http://schemas.microsoft.com/office/drawing/2014/main" id="{B8FB9448-22B7-FE4A-8748-ABEF4BEADF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92" name="AutoShape 957">
                <a:extLst>
                  <a:ext uri="{FF2B5EF4-FFF2-40B4-BE49-F238E27FC236}">
                    <a16:creationId xmlns="" xmlns:a16="http://schemas.microsoft.com/office/drawing/2014/main" id="{EADB5D3D-04E2-EF48-B58E-48F7BABA0B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93" name="AutoShape 958">
                <a:extLst>
                  <a:ext uri="{FF2B5EF4-FFF2-40B4-BE49-F238E27FC236}">
                    <a16:creationId xmlns="" xmlns:a16="http://schemas.microsoft.com/office/drawing/2014/main" id="{F98E41BE-EA39-754F-82C7-36D93FBD74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68" name="Rectangle 959">
              <a:extLst>
                <a:ext uri="{FF2B5EF4-FFF2-40B4-BE49-F238E27FC236}">
                  <a16:creationId xmlns="" xmlns:a16="http://schemas.microsoft.com/office/drawing/2014/main" id="{327755D1-B209-404D-9363-9EDC28F7F3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669" name="Group 960">
              <a:extLst>
                <a:ext uri="{FF2B5EF4-FFF2-40B4-BE49-F238E27FC236}">
                  <a16:creationId xmlns="" xmlns:a16="http://schemas.microsoft.com/office/drawing/2014/main" id="{26E2E8A6-CFB6-044F-85B5-1DAAEA7FA1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90" name="AutoShape 961">
                <a:extLst>
                  <a:ext uri="{FF2B5EF4-FFF2-40B4-BE49-F238E27FC236}">
                    <a16:creationId xmlns="" xmlns:a16="http://schemas.microsoft.com/office/drawing/2014/main" id="{17D69473-78FB-C74F-B4D2-8D565D3F9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91" name="AutoShape 962">
                <a:extLst>
                  <a:ext uri="{FF2B5EF4-FFF2-40B4-BE49-F238E27FC236}">
                    <a16:creationId xmlns="" xmlns:a16="http://schemas.microsoft.com/office/drawing/2014/main" id="{17A1D2AB-658B-704B-AE35-B18C119E5A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70" name="Rectangle 963">
              <a:extLst>
                <a:ext uri="{FF2B5EF4-FFF2-40B4-BE49-F238E27FC236}">
                  <a16:creationId xmlns="" xmlns:a16="http://schemas.microsoft.com/office/drawing/2014/main" id="{F2475D91-5410-684E-A143-AE723E9081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1" name="Rectangle 964">
              <a:extLst>
                <a:ext uri="{FF2B5EF4-FFF2-40B4-BE49-F238E27FC236}">
                  <a16:creationId xmlns="" xmlns:a16="http://schemas.microsoft.com/office/drawing/2014/main" id="{88C09684-E90D-B34B-AA01-5F070FE81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672" name="Group 965">
              <a:extLst>
                <a:ext uri="{FF2B5EF4-FFF2-40B4-BE49-F238E27FC236}">
                  <a16:creationId xmlns="" xmlns:a16="http://schemas.microsoft.com/office/drawing/2014/main" id="{8ACC4595-9F78-AF46-887A-914807075E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88" name="AutoShape 966">
                <a:extLst>
                  <a:ext uri="{FF2B5EF4-FFF2-40B4-BE49-F238E27FC236}">
                    <a16:creationId xmlns="" xmlns:a16="http://schemas.microsoft.com/office/drawing/2014/main" id="{0A202C7C-1909-AC47-A2CA-695CE34F55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89" name="AutoShape 967">
                <a:extLst>
                  <a:ext uri="{FF2B5EF4-FFF2-40B4-BE49-F238E27FC236}">
                    <a16:creationId xmlns="" xmlns:a16="http://schemas.microsoft.com/office/drawing/2014/main" id="{E346AA42-C439-DA48-84D9-5D4DD0ABF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73" name="Freeform 968">
              <a:extLst>
                <a:ext uri="{FF2B5EF4-FFF2-40B4-BE49-F238E27FC236}">
                  <a16:creationId xmlns="" xmlns:a16="http://schemas.microsoft.com/office/drawing/2014/main" id="{5FD4884A-2CB1-894E-8CB9-2067C75F0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74" name="Group 969">
              <a:extLst>
                <a:ext uri="{FF2B5EF4-FFF2-40B4-BE49-F238E27FC236}">
                  <a16:creationId xmlns="" xmlns:a16="http://schemas.microsoft.com/office/drawing/2014/main" id="{B2CB40CE-804C-0948-841C-9A509EE86B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86" name="AutoShape 970">
                <a:extLst>
                  <a:ext uri="{FF2B5EF4-FFF2-40B4-BE49-F238E27FC236}">
                    <a16:creationId xmlns="" xmlns:a16="http://schemas.microsoft.com/office/drawing/2014/main" id="{58614F2D-DA1A-F842-A886-A2F0D8C2B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87" name="AutoShape 971">
                <a:extLst>
                  <a:ext uri="{FF2B5EF4-FFF2-40B4-BE49-F238E27FC236}">
                    <a16:creationId xmlns="" xmlns:a16="http://schemas.microsoft.com/office/drawing/2014/main" id="{8B641E3D-5D3B-2B4B-B634-292AB1DA65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75" name="Rectangle 972">
              <a:extLst>
                <a:ext uri="{FF2B5EF4-FFF2-40B4-BE49-F238E27FC236}">
                  <a16:creationId xmlns="" xmlns:a16="http://schemas.microsoft.com/office/drawing/2014/main" id="{34776F72-1048-254B-9F43-F004B26E0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6" name="Freeform 973">
              <a:extLst>
                <a:ext uri="{FF2B5EF4-FFF2-40B4-BE49-F238E27FC236}">
                  <a16:creationId xmlns="" xmlns:a16="http://schemas.microsoft.com/office/drawing/2014/main" id="{A2E37FDF-DD02-AA46-A996-DF961458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7" name="Freeform 974">
              <a:extLst>
                <a:ext uri="{FF2B5EF4-FFF2-40B4-BE49-F238E27FC236}">
                  <a16:creationId xmlns="" xmlns:a16="http://schemas.microsoft.com/office/drawing/2014/main" id="{5E599968-E309-0C41-A6E5-1A2E8D0D7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8" name="Oval 975">
              <a:extLst>
                <a:ext uri="{FF2B5EF4-FFF2-40B4-BE49-F238E27FC236}">
                  <a16:creationId xmlns="" xmlns:a16="http://schemas.microsoft.com/office/drawing/2014/main" id="{8B76954B-B2F9-7644-B168-314EF4AAF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9" name="Freeform 976">
              <a:extLst>
                <a:ext uri="{FF2B5EF4-FFF2-40B4-BE49-F238E27FC236}">
                  <a16:creationId xmlns="" xmlns:a16="http://schemas.microsoft.com/office/drawing/2014/main" id="{D9EAE5CF-636D-F54A-8351-01EA3167D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0" name="AutoShape 977">
              <a:extLst>
                <a:ext uri="{FF2B5EF4-FFF2-40B4-BE49-F238E27FC236}">
                  <a16:creationId xmlns="" xmlns:a16="http://schemas.microsoft.com/office/drawing/2014/main" id="{BA3B7F84-E639-E547-B5C6-A02DC5582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1" name="AutoShape 978">
              <a:extLst>
                <a:ext uri="{FF2B5EF4-FFF2-40B4-BE49-F238E27FC236}">
                  <a16:creationId xmlns="" xmlns:a16="http://schemas.microsoft.com/office/drawing/2014/main" id="{0442B1DD-1D97-9F4D-B5C4-F5A4F4BB4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2" name="Oval 979">
              <a:extLst>
                <a:ext uri="{FF2B5EF4-FFF2-40B4-BE49-F238E27FC236}">
                  <a16:creationId xmlns="" xmlns:a16="http://schemas.microsoft.com/office/drawing/2014/main" id="{EA6FE86C-D41E-1949-A3C7-77647ACF0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3" name="Oval 980">
              <a:extLst>
                <a:ext uri="{FF2B5EF4-FFF2-40B4-BE49-F238E27FC236}">
                  <a16:creationId xmlns="" xmlns:a16="http://schemas.microsoft.com/office/drawing/2014/main" id="{38AA7182-25E5-E442-9745-7BAF64CEA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4" name="Oval 981">
              <a:extLst>
                <a:ext uri="{FF2B5EF4-FFF2-40B4-BE49-F238E27FC236}">
                  <a16:creationId xmlns="" xmlns:a16="http://schemas.microsoft.com/office/drawing/2014/main" id="{16842D0E-A2D6-0745-B8FB-E328BE5B3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5" name="Rectangle 982">
              <a:extLst>
                <a:ext uri="{FF2B5EF4-FFF2-40B4-BE49-F238E27FC236}">
                  <a16:creationId xmlns="" xmlns:a16="http://schemas.microsoft.com/office/drawing/2014/main" id="{8F08011A-E991-A946-A958-0A487EA35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571" name="Slide Number Placeholder 2">
            <a:extLst>
              <a:ext uri="{FF2B5EF4-FFF2-40B4-BE49-F238E27FC236}">
                <a16:creationId xmlns="" xmlns:a16="http://schemas.microsoft.com/office/drawing/2014/main" id="{96ECE80E-E07E-F54F-B7D9-AC2C33DC5B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89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Freeform 370">
            <a:extLst>
              <a:ext uri="{FF2B5EF4-FFF2-40B4-BE49-F238E27FC236}">
                <a16:creationId xmlns="" xmlns:a16="http://schemas.microsoft.com/office/drawing/2014/main" id="{21662630-62BB-AE4A-A779-AEACD21E6D7C}"/>
              </a:ext>
            </a:extLst>
          </p:cNvPr>
          <p:cNvSpPr/>
          <p:nvPr/>
        </p:nvSpPr>
        <p:spPr>
          <a:xfrm>
            <a:off x="8985188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417">
            <a:extLst>
              <a:ext uri="{FF2B5EF4-FFF2-40B4-BE49-F238E27FC236}">
                <a16:creationId xmlns="" xmlns:a16="http://schemas.microsoft.com/office/drawing/2014/main" id="{22352293-C7A6-4C41-9DD8-CAA48CB29154}"/>
              </a:ext>
            </a:extLst>
          </p:cNvPr>
          <p:cNvSpPr>
            <a:spLocks/>
          </p:cNvSpPr>
          <p:nvPr/>
        </p:nvSpPr>
        <p:spPr bwMode="auto">
          <a:xfrm>
            <a:off x="7274076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69" name="Rectangle 419">
            <a:extLst>
              <a:ext uri="{FF2B5EF4-FFF2-40B4-BE49-F238E27FC236}">
                <a16:creationId xmlns="" xmlns:a16="http://schemas.microsoft.com/office/drawing/2014/main" id="{F39DA03D-3BDA-2344-B3D3-3A95FB5EE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9074" y="3553079"/>
            <a:ext cx="986999" cy="669622"/>
          </a:xfrm>
          <a:prstGeom prst="rect">
            <a:avLst/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370" name="AutoShape 420">
            <a:extLst>
              <a:ext uri="{FF2B5EF4-FFF2-40B4-BE49-F238E27FC236}">
                <a16:creationId xmlns="" xmlns:a16="http://schemas.microsoft.com/office/drawing/2014/main" id="{579866B0-F884-A84A-B74A-EFEA50EBF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350" y="3289251"/>
            <a:ext cx="1458912" cy="317850"/>
          </a:xfrm>
          <a:prstGeom prst="triangle">
            <a:avLst>
              <a:gd name="adj" fmla="val 50000"/>
            </a:avLst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CC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Freeform 427">
            <a:extLst>
              <a:ext uri="{FF2B5EF4-FFF2-40B4-BE49-F238E27FC236}">
                <a16:creationId xmlns="" xmlns:a16="http://schemas.microsoft.com/office/drawing/2014/main" id="{3F97D486-CCD5-C043-940C-EC1740EC7BA0}"/>
              </a:ext>
            </a:extLst>
          </p:cNvPr>
          <p:cNvSpPr>
            <a:spLocks/>
          </p:cNvSpPr>
          <p:nvPr/>
        </p:nvSpPr>
        <p:spPr bwMode="auto">
          <a:xfrm>
            <a:off x="7712401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6" name="Text Box 580">
            <a:extLst>
              <a:ext uri="{FF2B5EF4-FFF2-40B4-BE49-F238E27FC236}">
                <a16:creationId xmlns="" xmlns:a16="http://schemas.microsoft.com/office/drawing/2014/main" id="{16C4E384-62E0-DC41-883F-EB2C4C99F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mobile network</a:t>
            </a:r>
          </a:p>
        </p:txBody>
      </p:sp>
      <p:sp>
        <p:nvSpPr>
          <p:cNvPr id="69" name="Text Box 580">
            <a:extLst>
              <a:ext uri="{FF2B5EF4-FFF2-40B4-BE49-F238E27FC236}">
                <a16:creationId xmlns="" xmlns:a16="http://schemas.microsoft.com/office/drawing/2014/main" id="{9AC056F8-729E-D344-BD7D-917810217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home network</a:t>
            </a:r>
          </a:p>
        </p:txBody>
      </p:sp>
      <p:sp>
        <p:nvSpPr>
          <p:cNvPr id="70" name="Text Box 580">
            <a:extLst>
              <a:ext uri="{FF2B5EF4-FFF2-40B4-BE49-F238E27FC236}">
                <a16:creationId xmlns="" xmlns:a16="http://schemas.microsoft.com/office/drawing/2014/main" id="{8A1A4F41-0243-4946-9F02-F301CBD59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enterprise</a:t>
            </a:r>
          </a:p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          network</a:t>
            </a:r>
          </a:p>
        </p:txBody>
      </p:sp>
      <p:sp>
        <p:nvSpPr>
          <p:cNvPr id="372" name="Freeform 371">
            <a:extLst>
              <a:ext uri="{FF2B5EF4-FFF2-40B4-BE49-F238E27FC236}">
                <a16:creationId xmlns="" xmlns:a16="http://schemas.microsoft.com/office/drawing/2014/main" id="{C89E7C56-1DE4-7143-8EEB-E5965035CC42}"/>
              </a:ext>
            </a:extLst>
          </p:cNvPr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74" name="Group 373">
            <a:extLst>
              <a:ext uri="{FF2B5EF4-FFF2-40B4-BE49-F238E27FC236}">
                <a16:creationId xmlns="" xmlns:a16="http://schemas.microsoft.com/office/drawing/2014/main" id="{96BCCD85-1D07-EF4E-A878-EC23CD23096A}"/>
              </a:ext>
            </a:extLst>
          </p:cNvPr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382" name="Freeform 381">
              <a:extLst>
                <a:ext uri="{FF2B5EF4-FFF2-40B4-BE49-F238E27FC236}">
                  <a16:creationId xmlns="" xmlns:a16="http://schemas.microsoft.com/office/drawing/2014/main" id="{D6FAD5AB-6E93-5E47-BE32-4993FD767B8F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3" name="Freeform 382">
              <a:extLst>
                <a:ext uri="{FF2B5EF4-FFF2-40B4-BE49-F238E27FC236}">
                  <a16:creationId xmlns="" xmlns:a16="http://schemas.microsoft.com/office/drawing/2014/main" id="{2A115C8B-7EC0-084D-A3CF-7AEF0487F301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384" name="Straight Connector 383">
              <a:extLst>
                <a:ext uri="{FF2B5EF4-FFF2-40B4-BE49-F238E27FC236}">
                  <a16:creationId xmlns="" xmlns:a16="http://schemas.microsoft.com/office/drawing/2014/main" id="{16F8043F-8502-904C-9632-B3658D71B8BE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="" xmlns:a16="http://schemas.microsoft.com/office/drawing/2014/main" id="{B4B3A6DE-2E70-F74C-8CA1-13247C912682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="" xmlns:a16="http://schemas.microsoft.com/office/drawing/2014/main" id="{4B9DB078-BD58-F64A-B873-E1187205EB94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="" xmlns:a16="http://schemas.microsoft.com/office/drawing/2014/main" id="{D321DD82-9D22-0B49-ADF9-8BE310E97E71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="" xmlns:a16="http://schemas.microsoft.com/office/drawing/2014/main" id="{18A2FB0C-53B9-5248-AA65-9BA9B429FC4C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="" xmlns:a16="http://schemas.microsoft.com/office/drawing/2014/main" id="{44FBB965-69F3-F546-AE9F-4AD14078F37E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1" name="Group 390">
            <a:extLst>
              <a:ext uri="{FF2B5EF4-FFF2-40B4-BE49-F238E27FC236}">
                <a16:creationId xmlns="" xmlns:a16="http://schemas.microsoft.com/office/drawing/2014/main" id="{BDA3EF41-5873-7D4B-8A04-F8D62DFD2DB6}"/>
              </a:ext>
            </a:extLst>
          </p:cNvPr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99" name="Freeform 398">
              <a:extLst>
                <a:ext uri="{FF2B5EF4-FFF2-40B4-BE49-F238E27FC236}">
                  <a16:creationId xmlns="" xmlns:a16="http://schemas.microsoft.com/office/drawing/2014/main" id="{325473B9-6F55-684D-B22D-FF70325540CE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="" xmlns:a16="http://schemas.microsoft.com/office/drawing/2014/main" id="{06CE85F7-18B2-3947-975F-CEA32EE2FBA7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="" xmlns:a16="http://schemas.microsoft.com/office/drawing/2014/main" id="{F3F3D0FA-374D-9147-8047-2B7B3AAF05DF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="" xmlns:a16="http://schemas.microsoft.com/office/drawing/2014/main" id="{AFF00F79-7128-E243-BBD5-A97200EABABC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="" xmlns:a16="http://schemas.microsoft.com/office/drawing/2014/main" id="{729D9C8D-B396-A049-9B7A-BE878812629D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="" xmlns:a16="http://schemas.microsoft.com/office/drawing/2014/main" id="{4B32C41F-58E3-CC4F-9625-B6688BEB2140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="" xmlns:a16="http://schemas.microsoft.com/office/drawing/2014/main" id="{58933865-B1C6-3244-A0F5-136E4C6DD92E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="" xmlns:a16="http://schemas.microsoft.com/office/drawing/2014/main" id="{76C939A7-C3F0-5A45-B81D-4E775CF1C92C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2" name="Freeform 561">
            <a:extLst>
              <a:ext uri="{FF2B5EF4-FFF2-40B4-BE49-F238E27FC236}">
                <a16:creationId xmlns="" xmlns:a16="http://schemas.microsoft.com/office/drawing/2014/main" id="{BE088278-C41B-3E4A-87CE-FD65749FA13D}"/>
              </a:ext>
            </a:extLst>
          </p:cNvPr>
          <p:cNvSpPr/>
          <p:nvPr/>
        </p:nvSpPr>
        <p:spPr>
          <a:xfrm>
            <a:off x="9540813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73" name="TextBox 572">
            <a:extLst>
              <a:ext uri="{FF2B5EF4-FFF2-40B4-BE49-F238E27FC236}">
                <a16:creationId xmlns="" xmlns:a16="http://schemas.microsoft.com/office/drawing/2014/main" id="{59DB778E-F23D-6C41-8A2D-8F08BD46CBCB}"/>
              </a:ext>
            </a:extLst>
          </p:cNvPr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national or global ISP</a:t>
            </a:r>
          </a:p>
        </p:txBody>
      </p:sp>
      <p:sp>
        <p:nvSpPr>
          <p:cNvPr id="655" name="Rectangle 654">
            <a:extLst>
              <a:ext uri="{FF2B5EF4-FFF2-40B4-BE49-F238E27FC236}">
                <a16:creationId xmlns="" xmlns:a16="http://schemas.microsoft.com/office/drawing/2014/main" id="{2DCB9395-41DC-D844-A0B1-59B5BDD3151F}"/>
              </a:ext>
            </a:extLst>
          </p:cNvPr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3" name="TextBox 652">
            <a:extLst>
              <a:ext uri="{FF2B5EF4-FFF2-40B4-BE49-F238E27FC236}">
                <a16:creationId xmlns="" xmlns:a16="http://schemas.microsoft.com/office/drawing/2014/main" id="{C34CA97E-4007-3540-925A-3C739C254049}"/>
              </a:ext>
            </a:extLst>
          </p:cNvPr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local or regional ISP</a:t>
            </a:r>
          </a:p>
        </p:txBody>
      </p:sp>
      <p:sp>
        <p:nvSpPr>
          <p:cNvPr id="657" name="TextBox 656">
            <a:extLst>
              <a:ext uri="{FF2B5EF4-FFF2-40B4-BE49-F238E27FC236}">
                <a16:creationId xmlns="" xmlns:a16="http://schemas.microsoft.com/office/drawing/2014/main" id="{7DCF99E9-1DFC-0241-B2E7-471998268663}"/>
              </a:ext>
            </a:extLst>
          </p:cNvPr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50" dirty="0"/>
              <a:t>datacenter </a:t>
            </a:r>
          </a:p>
          <a:p>
            <a:pPr>
              <a:lnSpc>
                <a:spcPct val="90000"/>
              </a:lnSpc>
            </a:pPr>
            <a:r>
              <a:rPr lang="en-US" sz="1050" dirty="0"/>
              <a:t>network</a:t>
            </a:r>
          </a:p>
        </p:txBody>
      </p:sp>
      <p:sp>
        <p:nvSpPr>
          <p:cNvPr id="658" name="TextBox 657">
            <a:extLst>
              <a:ext uri="{FF2B5EF4-FFF2-40B4-BE49-F238E27FC236}">
                <a16:creationId xmlns="" xmlns:a16="http://schemas.microsoft.com/office/drawing/2014/main" id="{173BD163-3F4D-944E-B86B-3275B779D5A8}"/>
              </a:ext>
            </a:extLst>
          </p:cNvPr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content 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provider 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network</a:t>
            </a:r>
            <a:endParaRPr lang="en-US" sz="1000" dirty="0"/>
          </a:p>
        </p:txBody>
      </p:sp>
      <p:cxnSp>
        <p:nvCxnSpPr>
          <p:cNvPr id="830" name="Straight Connector 829">
            <a:extLst>
              <a:ext uri="{FF2B5EF4-FFF2-40B4-BE49-F238E27FC236}">
                <a16:creationId xmlns="" xmlns:a16="http://schemas.microsoft.com/office/drawing/2014/main" id="{B163CA8C-EB1E-A14C-9A66-BC297C1207E6}"/>
              </a:ext>
            </a:extLst>
          </p:cNvPr>
          <p:cNvCxnSpPr>
            <a:cxnSpLocks/>
          </p:cNvCxnSpPr>
          <p:nvPr/>
        </p:nvCxnSpPr>
        <p:spPr>
          <a:xfrm flipH="1" flipV="1">
            <a:off x="10559920" y="3580125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="" xmlns:a16="http://schemas.microsoft.com/office/drawing/2014/main" id="{5423E50E-9196-7E41-B2E3-7EFFBB807850}"/>
              </a:ext>
            </a:extLst>
          </p:cNvPr>
          <p:cNvCxnSpPr>
            <a:cxnSpLocks/>
          </p:cNvCxnSpPr>
          <p:nvPr/>
        </p:nvCxnSpPr>
        <p:spPr>
          <a:xfrm flipH="1" flipV="1">
            <a:off x="10660835" y="3640684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="" xmlns:a16="http://schemas.microsoft.com/office/drawing/2014/main" id="{D736E0FF-D607-3B4C-A87A-D415301D67BE}"/>
              </a:ext>
            </a:extLst>
          </p:cNvPr>
          <p:cNvCxnSpPr>
            <a:cxnSpLocks/>
          </p:cNvCxnSpPr>
          <p:nvPr/>
        </p:nvCxnSpPr>
        <p:spPr>
          <a:xfrm flipV="1">
            <a:off x="10636897" y="3633421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="" xmlns:a16="http://schemas.microsoft.com/office/drawing/2014/main" id="{412118DA-F614-8A42-80A7-8D427CB9D063}"/>
              </a:ext>
            </a:extLst>
          </p:cNvPr>
          <p:cNvCxnSpPr>
            <a:cxnSpLocks/>
          </p:cNvCxnSpPr>
          <p:nvPr/>
        </p:nvCxnSpPr>
        <p:spPr>
          <a:xfrm flipH="1" flipV="1">
            <a:off x="10570774" y="3594896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Straight Connector 818">
            <a:extLst>
              <a:ext uri="{FF2B5EF4-FFF2-40B4-BE49-F238E27FC236}">
                <a16:creationId xmlns="" xmlns:a16="http://schemas.microsoft.com/office/drawing/2014/main" id="{1F000A1C-019C-AC40-8B26-99394BC90A3F}"/>
              </a:ext>
            </a:extLst>
          </p:cNvPr>
          <p:cNvCxnSpPr>
            <a:cxnSpLocks/>
          </p:cNvCxnSpPr>
          <p:nvPr/>
        </p:nvCxnSpPr>
        <p:spPr>
          <a:xfrm flipH="1" flipV="1">
            <a:off x="10550620" y="4071642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8" name="Straight Connector 817">
            <a:extLst>
              <a:ext uri="{FF2B5EF4-FFF2-40B4-BE49-F238E27FC236}">
                <a16:creationId xmlns="" xmlns:a16="http://schemas.microsoft.com/office/drawing/2014/main" id="{E581177E-ADBB-324A-BE56-FFA64730F33D}"/>
              </a:ext>
            </a:extLst>
          </p:cNvPr>
          <p:cNvCxnSpPr>
            <a:cxnSpLocks/>
          </p:cNvCxnSpPr>
          <p:nvPr/>
        </p:nvCxnSpPr>
        <p:spPr>
          <a:xfrm flipH="1">
            <a:off x="9895195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Straight Connector 815">
            <a:extLst>
              <a:ext uri="{FF2B5EF4-FFF2-40B4-BE49-F238E27FC236}">
                <a16:creationId xmlns="" xmlns:a16="http://schemas.microsoft.com/office/drawing/2014/main" id="{D0BFF2F4-0B07-CF45-A69B-7B91FA12DE36}"/>
              </a:ext>
            </a:extLst>
          </p:cNvPr>
          <p:cNvCxnSpPr>
            <a:cxnSpLocks/>
          </p:cNvCxnSpPr>
          <p:nvPr/>
        </p:nvCxnSpPr>
        <p:spPr>
          <a:xfrm flipH="1">
            <a:off x="9219616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Straight Connector 812">
            <a:extLst>
              <a:ext uri="{FF2B5EF4-FFF2-40B4-BE49-F238E27FC236}">
                <a16:creationId xmlns="" xmlns:a16="http://schemas.microsoft.com/office/drawing/2014/main" id="{E3568D00-797E-F542-B47B-DC40257A1AF2}"/>
              </a:ext>
            </a:extLst>
          </p:cNvPr>
          <p:cNvCxnSpPr>
            <a:cxnSpLocks/>
          </p:cNvCxnSpPr>
          <p:nvPr/>
        </p:nvCxnSpPr>
        <p:spPr>
          <a:xfrm flipH="1">
            <a:off x="9276868" y="3507672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1" name="Straight Connector 810">
            <a:extLst>
              <a:ext uri="{FF2B5EF4-FFF2-40B4-BE49-F238E27FC236}">
                <a16:creationId xmlns="" xmlns:a16="http://schemas.microsoft.com/office/drawing/2014/main" id="{B5D2DFB3-E4DE-3C49-8F72-DC09F553A5F3}"/>
              </a:ext>
            </a:extLst>
          </p:cNvPr>
          <p:cNvCxnSpPr>
            <a:cxnSpLocks/>
          </p:cNvCxnSpPr>
          <p:nvPr/>
        </p:nvCxnSpPr>
        <p:spPr>
          <a:xfrm>
            <a:off x="9733069" y="3507672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="" xmlns:a16="http://schemas.microsoft.com/office/drawing/2014/main" id="{F9A85AAA-3DAA-6946-B559-D97F731B61D5}"/>
              </a:ext>
            </a:extLst>
          </p:cNvPr>
          <p:cNvCxnSpPr/>
          <p:nvPr/>
        </p:nvCxnSpPr>
        <p:spPr>
          <a:xfrm>
            <a:off x="10137668" y="2754692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="" xmlns:a16="http://schemas.microsoft.com/office/drawing/2014/main" id="{12CE73BA-DDE8-5741-9E5E-64CA353BA98C}"/>
              </a:ext>
            </a:extLst>
          </p:cNvPr>
          <p:cNvCxnSpPr>
            <a:cxnSpLocks/>
          </p:cNvCxnSpPr>
          <p:nvPr/>
        </p:nvCxnSpPr>
        <p:spPr>
          <a:xfrm flipH="1">
            <a:off x="9798719" y="2695013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3" name="Group 802">
            <a:extLst>
              <a:ext uri="{FF2B5EF4-FFF2-40B4-BE49-F238E27FC236}">
                <a16:creationId xmlns="" xmlns:a16="http://schemas.microsoft.com/office/drawing/2014/main" id="{4429D23B-C424-D54E-A99F-D3FC646B3D08}"/>
              </a:ext>
            </a:extLst>
          </p:cNvPr>
          <p:cNvGrpSpPr/>
          <p:nvPr/>
        </p:nvGrpSpPr>
        <p:grpSpPr>
          <a:xfrm>
            <a:off x="7562238" y="2127325"/>
            <a:ext cx="3578867" cy="3640283"/>
            <a:chOff x="7562238" y="2127325"/>
            <a:chExt cx="3578867" cy="3640283"/>
          </a:xfrm>
        </p:grpSpPr>
        <p:grpSp>
          <p:nvGrpSpPr>
            <p:cNvPr id="800" name="Group 799">
              <a:extLst>
                <a:ext uri="{FF2B5EF4-FFF2-40B4-BE49-F238E27FC236}">
                  <a16:creationId xmlns="" xmlns:a16="http://schemas.microsoft.com/office/drawing/2014/main" id="{C0FB38C4-8D4E-FD46-8BA5-A01F983C9AF5}"/>
                </a:ext>
              </a:extLst>
            </p:cNvPr>
            <p:cNvGrpSpPr/>
            <p:nvPr/>
          </p:nvGrpSpPr>
          <p:grpSpPr>
            <a:xfrm>
              <a:off x="7857253" y="2127325"/>
              <a:ext cx="3283852" cy="3640283"/>
              <a:chOff x="7881336" y="2104198"/>
              <a:chExt cx="3283852" cy="3640283"/>
            </a:xfrm>
          </p:grpSpPr>
          <p:sp>
            <p:nvSpPr>
              <p:cNvPr id="22" name="Line 428">
                <a:extLst>
                  <a:ext uri="{FF2B5EF4-FFF2-40B4-BE49-F238E27FC236}">
                    <a16:creationId xmlns="" xmlns:a16="http://schemas.microsoft.com/office/drawing/2014/main" id="{28DDE19D-11FD-214B-B68A-9F6AAEA3AA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813692" y="5228612"/>
                <a:ext cx="388062" cy="75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Line 430">
                <a:extLst>
                  <a:ext uri="{FF2B5EF4-FFF2-40B4-BE49-F238E27FC236}">
                    <a16:creationId xmlns="" xmlns:a16="http://schemas.microsoft.com/office/drawing/2014/main" id="{3188928B-5976-7142-B509-B67C32631B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10234009" y="5382159"/>
                <a:ext cx="0" cy="1143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Line 431">
                <a:extLst>
                  <a:ext uri="{FF2B5EF4-FFF2-40B4-BE49-F238E27FC236}">
                    <a16:creationId xmlns="" xmlns:a16="http://schemas.microsoft.com/office/drawing/2014/main" id="{B61C3274-819B-1A4B-9892-BC7A0AB4BF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57042" y="4815390"/>
                <a:ext cx="524483" cy="2615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432">
                <a:extLst>
                  <a:ext uri="{FF2B5EF4-FFF2-40B4-BE49-F238E27FC236}">
                    <a16:creationId xmlns="" xmlns:a16="http://schemas.microsoft.com/office/drawing/2014/main" id="{6434324A-C183-F645-84E8-7170D215D0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74149" y="4815390"/>
                <a:ext cx="569255" cy="2462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433">
                <a:extLst>
                  <a:ext uri="{FF2B5EF4-FFF2-40B4-BE49-F238E27FC236}">
                    <a16:creationId xmlns="" xmlns:a16="http://schemas.microsoft.com/office/drawing/2014/main" id="{4326369B-7050-F54A-9B61-51FBE98316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45827" y="5085749"/>
                <a:ext cx="10305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435">
                <a:extLst>
                  <a:ext uri="{FF2B5EF4-FFF2-40B4-BE49-F238E27FC236}">
                    <a16:creationId xmlns="" xmlns:a16="http://schemas.microsoft.com/office/drawing/2014/main" id="{D2EFF5DE-9380-7D46-847C-7986E80C6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34290" y="5094207"/>
                <a:ext cx="22680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9" name="Line 436">
                <a:extLst>
                  <a:ext uri="{FF2B5EF4-FFF2-40B4-BE49-F238E27FC236}">
                    <a16:creationId xmlns="" xmlns:a16="http://schemas.microsoft.com/office/drawing/2014/main" id="{CAD2281A-59A4-DA4C-A9DC-E37CA49919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72450" y="5267343"/>
                <a:ext cx="41275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439">
                <a:extLst>
                  <a:ext uri="{FF2B5EF4-FFF2-40B4-BE49-F238E27FC236}">
                    <a16:creationId xmlns="" xmlns:a16="http://schemas.microsoft.com/office/drawing/2014/main" id="{59746900-72D7-BF46-8B59-62F2A5D479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397900" y="5259125"/>
                <a:ext cx="68080" cy="2939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440">
                <a:extLst>
                  <a:ext uri="{FF2B5EF4-FFF2-40B4-BE49-F238E27FC236}">
                    <a16:creationId xmlns="" xmlns:a16="http://schemas.microsoft.com/office/drawing/2014/main" id="{76AA107C-4028-5D4D-B986-E7C4D7058C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512814" y="5284804"/>
                <a:ext cx="280374" cy="2698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441">
                <a:extLst>
                  <a:ext uri="{FF2B5EF4-FFF2-40B4-BE49-F238E27FC236}">
                    <a16:creationId xmlns="" xmlns:a16="http://schemas.microsoft.com/office/drawing/2014/main" id="{AF797424-05E8-8345-847C-94DA81395A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12814" y="5234921"/>
                <a:ext cx="914184" cy="4686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443">
                <a:extLst>
                  <a:ext uri="{FF2B5EF4-FFF2-40B4-BE49-F238E27FC236}">
                    <a16:creationId xmlns="" xmlns:a16="http://schemas.microsoft.com/office/drawing/2014/main" id="{BCDF073B-F330-A345-A512-B85DFD399D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71861" y="3806843"/>
                <a:ext cx="0" cy="1317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449">
                <a:extLst>
                  <a:ext uri="{FF2B5EF4-FFF2-40B4-BE49-F238E27FC236}">
                    <a16:creationId xmlns="" xmlns:a16="http://schemas.microsoft.com/office/drawing/2014/main" id="{53CD988A-3515-7242-9C29-87AF281086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881336" y="4017980"/>
                <a:ext cx="168275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" name="Line 428">
                <a:extLst>
                  <a:ext uri="{FF2B5EF4-FFF2-40B4-BE49-F238E27FC236}">
                    <a16:creationId xmlns="" xmlns:a16="http://schemas.microsoft.com/office/drawing/2014/main" id="{538963BA-E603-D94F-A908-92C50EC393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909628" y="5560344"/>
                <a:ext cx="366793" cy="148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7" name="Line 440">
                <a:extLst>
                  <a:ext uri="{FF2B5EF4-FFF2-40B4-BE49-F238E27FC236}">
                    <a16:creationId xmlns="" xmlns:a16="http://schemas.microsoft.com/office/drawing/2014/main" id="{E3BCB46D-EF32-8C42-A43A-1B0DAF759B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83508" y="5013435"/>
                <a:ext cx="404236" cy="207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564" name="Straight Connector 563">
                <a:extLst>
                  <a:ext uri="{FF2B5EF4-FFF2-40B4-BE49-F238E27FC236}">
                    <a16:creationId xmlns="" xmlns:a16="http://schemas.microsoft.com/office/drawing/2014/main" id="{CE6E1140-BC2F-9947-9B51-91DC5079ABB1}"/>
                  </a:ext>
                </a:extLst>
              </p:cNvPr>
              <p:cNvCxnSpPr/>
              <p:nvPr/>
            </p:nvCxnSpPr>
            <p:spPr>
              <a:xfrm flipH="1">
                <a:off x="10124718" y="2146305"/>
                <a:ext cx="761467" cy="5773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5" name="Straight Connector 564">
                <a:extLst>
                  <a:ext uri="{FF2B5EF4-FFF2-40B4-BE49-F238E27FC236}">
                    <a16:creationId xmlns="" xmlns:a16="http://schemas.microsoft.com/office/drawing/2014/main" id="{9EF5B4FA-3960-F54C-936B-C64147078447}"/>
                  </a:ext>
                </a:extLst>
              </p:cNvPr>
              <p:cNvCxnSpPr/>
              <p:nvPr/>
            </p:nvCxnSpPr>
            <p:spPr>
              <a:xfrm flipH="1">
                <a:off x="10124718" y="2245186"/>
                <a:ext cx="397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6" name="Straight Connector 565">
                <a:extLst>
                  <a:ext uri="{FF2B5EF4-FFF2-40B4-BE49-F238E27FC236}">
                    <a16:creationId xmlns="" xmlns:a16="http://schemas.microsoft.com/office/drawing/2014/main" id="{691B45AC-C5E3-D24E-9C63-05D00B08C71D}"/>
                  </a:ext>
                </a:extLst>
              </p:cNvPr>
              <p:cNvCxnSpPr/>
              <p:nvPr/>
            </p:nvCxnSpPr>
            <p:spPr>
              <a:xfrm flipH="1">
                <a:off x="10696218" y="2177379"/>
                <a:ext cx="14936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7" name="Straight Connector 566">
                <a:extLst>
                  <a:ext uri="{FF2B5EF4-FFF2-40B4-BE49-F238E27FC236}">
                    <a16:creationId xmlns="" xmlns:a16="http://schemas.microsoft.com/office/drawing/2014/main" id="{59EB46BB-F3EA-4248-B631-AC80BEB74EF0}"/>
                  </a:ext>
                </a:extLst>
              </p:cNvPr>
              <p:cNvCxnSpPr/>
              <p:nvPr/>
            </p:nvCxnSpPr>
            <p:spPr>
              <a:xfrm flipH="1">
                <a:off x="10166249" y="2695840"/>
                <a:ext cx="574283" cy="278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8" name="Straight Connector 567">
                <a:extLst>
                  <a:ext uri="{FF2B5EF4-FFF2-40B4-BE49-F238E27FC236}">
                    <a16:creationId xmlns="" xmlns:a16="http://schemas.microsoft.com/office/drawing/2014/main" id="{C562C7DD-3FD1-0E4C-B308-744C6C87FC79}"/>
                  </a:ext>
                </a:extLst>
              </p:cNvPr>
              <p:cNvCxnSpPr/>
              <p:nvPr/>
            </p:nvCxnSpPr>
            <p:spPr>
              <a:xfrm flipH="1">
                <a:off x="10093625" y="2146305"/>
                <a:ext cx="788589" cy="988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9" name="Straight Connector 568">
                <a:extLst>
                  <a:ext uri="{FF2B5EF4-FFF2-40B4-BE49-F238E27FC236}">
                    <a16:creationId xmlns="" xmlns:a16="http://schemas.microsoft.com/office/drawing/2014/main" id="{6793D61B-AD50-A246-A5C0-38DF48C17738}"/>
                  </a:ext>
                </a:extLst>
              </p:cNvPr>
              <p:cNvCxnSpPr/>
              <p:nvPr/>
            </p:nvCxnSpPr>
            <p:spPr>
              <a:xfrm flipH="1">
                <a:off x="10886186" y="2104198"/>
                <a:ext cx="279002" cy="421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0" name="Straight Connector 569">
                <a:extLst>
                  <a:ext uri="{FF2B5EF4-FFF2-40B4-BE49-F238E27FC236}">
                    <a16:creationId xmlns="" xmlns:a16="http://schemas.microsoft.com/office/drawing/2014/main" id="{EDD09B84-3AA8-0948-AB6C-1D5CBFFC5293}"/>
                  </a:ext>
                </a:extLst>
              </p:cNvPr>
              <p:cNvCxnSpPr/>
              <p:nvPr/>
            </p:nvCxnSpPr>
            <p:spPr>
              <a:xfrm flipH="1" flipV="1">
                <a:off x="10706077" y="2695840"/>
                <a:ext cx="353541" cy="678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4" name="Straight Connector 573">
                <a:extLst>
                  <a:ext uri="{FF2B5EF4-FFF2-40B4-BE49-F238E27FC236}">
                    <a16:creationId xmlns="" xmlns:a16="http://schemas.microsoft.com/office/drawing/2014/main" id="{C777BA08-17B1-254B-BCB6-583E10254EC6}"/>
                  </a:ext>
                </a:extLst>
              </p:cNvPr>
              <p:cNvCxnSpPr/>
              <p:nvPr/>
            </p:nvCxnSpPr>
            <p:spPr>
              <a:xfrm flipH="1">
                <a:off x="8793306" y="2245186"/>
                <a:ext cx="1300319" cy="6066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Line 541">
                <a:extLst>
                  <a:ext uri="{FF2B5EF4-FFF2-40B4-BE49-F238E27FC236}">
                    <a16:creationId xmlns="" xmlns:a16="http://schemas.microsoft.com/office/drawing/2014/main" id="{C44ADC96-78DA-C64F-AF97-4FFA68D2ED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402788" y="4090252"/>
                <a:ext cx="429324" cy="70560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424">
                <a:extLst>
                  <a:ext uri="{FF2B5EF4-FFF2-40B4-BE49-F238E27FC236}">
                    <a16:creationId xmlns="" xmlns:a16="http://schemas.microsoft.com/office/drawing/2014/main" id="{845B46BE-685D-2D4E-AD26-5684794D19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268637" y="4024329"/>
                <a:ext cx="969051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2" name="Picture 778" descr="antenna_radiation_stylized">
              <a:extLst>
                <a:ext uri="{FF2B5EF4-FFF2-40B4-BE49-F238E27FC236}">
                  <a16:creationId xmlns="" xmlns:a16="http://schemas.microsoft.com/office/drawing/2014/main" id="{B73E5F98-BC74-DB47-BA02-5F29DC6757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2238" y="3813930"/>
              <a:ext cx="506412" cy="106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0" name="Picture 781" descr="antenna_radiation_stylized">
              <a:extLst>
                <a:ext uri="{FF2B5EF4-FFF2-40B4-BE49-F238E27FC236}">
                  <a16:creationId xmlns="" xmlns:a16="http://schemas.microsoft.com/office/drawing/2014/main" id="{5F858A2F-D0F0-7E47-8EF1-4C37898F9C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2073" y="5480938"/>
              <a:ext cx="452014" cy="95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2" name="Picture 799" descr="cell_tower_radiation copy">
              <a:extLst>
                <a:ext uri="{FF2B5EF4-FFF2-40B4-BE49-F238E27FC236}">
                  <a16:creationId xmlns="" xmlns:a16="http://schemas.microsoft.com/office/drawing/2014/main" id="{B5B28CD6-3076-384D-8180-86543C59B6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0866" y="2158167"/>
              <a:ext cx="457200" cy="33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3" name="Oval 800">
              <a:extLst>
                <a:ext uri="{FF2B5EF4-FFF2-40B4-BE49-F238E27FC236}">
                  <a16:creationId xmlns="" xmlns:a16="http://schemas.microsoft.com/office/drawing/2014/main" id="{271D03F6-D85B-EC41-803D-EFAA96DAE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4541" y="2292995"/>
              <a:ext cx="52388" cy="4948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239" name="Line 426">
            <a:extLst>
              <a:ext uri="{FF2B5EF4-FFF2-40B4-BE49-F238E27FC236}">
                <a16:creationId xmlns="" xmlns:a16="http://schemas.microsoft.com/office/drawing/2014/main" id="{DDAEB50C-98DD-DA43-B9C4-9AB7F9ED5BFD}"/>
              </a:ext>
            </a:extLst>
          </p:cNvPr>
          <p:cNvSpPr>
            <a:spLocks noChangeShapeType="1"/>
          </p:cNvSpPr>
          <p:nvPr/>
        </p:nvSpPr>
        <p:spPr bwMode="auto">
          <a:xfrm>
            <a:off x="8207860" y="2700359"/>
            <a:ext cx="227964" cy="1743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41" name="Group 783">
            <a:extLst>
              <a:ext uri="{FF2B5EF4-FFF2-40B4-BE49-F238E27FC236}">
                <a16:creationId xmlns="" xmlns:a16="http://schemas.microsoft.com/office/drawing/2014/main" id="{02FEAFB4-9831-B64A-9F54-92C532E8F36E}"/>
              </a:ext>
            </a:extLst>
          </p:cNvPr>
          <p:cNvGrpSpPr>
            <a:grpSpLocks/>
          </p:cNvGrpSpPr>
          <p:nvPr/>
        </p:nvGrpSpPr>
        <p:grpSpPr bwMode="auto">
          <a:xfrm>
            <a:off x="8050698" y="2309376"/>
            <a:ext cx="298450" cy="464008"/>
            <a:chOff x="3130" y="3288"/>
            <a:chExt cx="410" cy="742"/>
          </a:xfrm>
        </p:grpSpPr>
        <p:sp>
          <p:nvSpPr>
            <p:cNvPr id="244" name="Line 270">
              <a:extLst>
                <a:ext uri="{FF2B5EF4-FFF2-40B4-BE49-F238E27FC236}">
                  <a16:creationId xmlns="" xmlns:a16="http://schemas.microsoft.com/office/drawing/2014/main" id="{A9300902-94F3-8949-9A54-8B95986ACB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0" y="3288"/>
              <a:ext cx="205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45" name="Line 271">
              <a:extLst>
                <a:ext uri="{FF2B5EF4-FFF2-40B4-BE49-F238E27FC236}">
                  <a16:creationId xmlns="" xmlns:a16="http://schemas.microsoft.com/office/drawing/2014/main" id="{B93F32E3-8690-BD4B-B848-94E1FAAB5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288"/>
              <a:ext cx="205" cy="6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46" name="Line 272">
              <a:extLst>
                <a:ext uri="{FF2B5EF4-FFF2-40B4-BE49-F238E27FC236}">
                  <a16:creationId xmlns="" xmlns:a16="http://schemas.microsoft.com/office/drawing/2014/main" id="{AB0BEDC3-F0F0-4E42-A55F-57AC0548D5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47" name="Line 273">
              <a:extLst>
                <a:ext uri="{FF2B5EF4-FFF2-40B4-BE49-F238E27FC236}">
                  <a16:creationId xmlns="" xmlns:a16="http://schemas.microsoft.com/office/drawing/2014/main" id="{3AF299DE-8F54-D84C-B398-5B3B44C53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35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48" name="Line 274">
              <a:extLst>
                <a:ext uri="{FF2B5EF4-FFF2-40B4-BE49-F238E27FC236}">
                  <a16:creationId xmlns="" xmlns:a16="http://schemas.microsoft.com/office/drawing/2014/main" id="{C2005C3C-C4BA-FD44-A127-E5C4FE594D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303"/>
              <a:ext cx="0" cy="7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49" name="Line 275">
              <a:extLst>
                <a:ext uri="{FF2B5EF4-FFF2-40B4-BE49-F238E27FC236}">
                  <a16:creationId xmlns="" xmlns:a16="http://schemas.microsoft.com/office/drawing/2014/main" id="{948DF918-9246-AF45-A55F-C5B7436635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0" y="3888"/>
              <a:ext cx="205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0" name="Line 276">
              <a:extLst>
                <a:ext uri="{FF2B5EF4-FFF2-40B4-BE49-F238E27FC236}">
                  <a16:creationId xmlns="" xmlns:a16="http://schemas.microsoft.com/office/drawing/2014/main" id="{3D1534AB-9253-A140-B4C5-81F085C452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35" y="3888"/>
              <a:ext cx="205" cy="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1" name="Line 277">
              <a:extLst>
                <a:ext uri="{FF2B5EF4-FFF2-40B4-BE49-F238E27FC236}">
                  <a16:creationId xmlns="" xmlns:a16="http://schemas.microsoft.com/office/drawing/2014/main" id="{3BA377A2-6A51-F64B-AA8B-4FB90FAA7D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" y="3668"/>
              <a:ext cx="118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2" name="Line 278">
              <a:extLst>
                <a:ext uri="{FF2B5EF4-FFF2-40B4-BE49-F238E27FC236}">
                  <a16:creationId xmlns="" xmlns:a16="http://schemas.microsoft.com/office/drawing/2014/main" id="{FA310FA6-4B1E-0047-8066-8AF44673F2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668"/>
              <a:ext cx="124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3" name="Line 279">
              <a:extLst>
                <a:ext uri="{FF2B5EF4-FFF2-40B4-BE49-F238E27FC236}">
                  <a16:creationId xmlns="" xmlns:a16="http://schemas.microsoft.com/office/drawing/2014/main" id="{254B094E-F3D3-0F46-BF4E-A226644B01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8" y="3766"/>
              <a:ext cx="152" cy="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4" name="Line 280">
              <a:extLst>
                <a:ext uri="{FF2B5EF4-FFF2-40B4-BE49-F238E27FC236}">
                  <a16:creationId xmlns="" xmlns:a16="http://schemas.microsoft.com/office/drawing/2014/main" id="{9805319A-9CA5-7340-811A-8DBCB5A2BA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781"/>
              <a:ext cx="153" cy="6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5" name="Line 281">
              <a:extLst>
                <a:ext uri="{FF2B5EF4-FFF2-40B4-BE49-F238E27FC236}">
                  <a16:creationId xmlns="" xmlns:a16="http://schemas.microsoft.com/office/drawing/2014/main" id="{6042C4DF-7427-904B-A064-26708AF480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567"/>
              <a:ext cx="78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6" name="Line 282">
              <a:extLst>
                <a:ext uri="{FF2B5EF4-FFF2-40B4-BE49-F238E27FC236}">
                  <a16:creationId xmlns="" xmlns:a16="http://schemas.microsoft.com/office/drawing/2014/main" id="{21FF36A4-E56F-C94A-8E67-9A6E4DA844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428"/>
              <a:ext cx="49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7" name="Line 283">
              <a:extLst>
                <a:ext uri="{FF2B5EF4-FFF2-40B4-BE49-F238E27FC236}">
                  <a16:creationId xmlns="" xmlns:a16="http://schemas.microsoft.com/office/drawing/2014/main" id="{C6A0831D-FA2C-E744-8FE0-FDFDDB5FDD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7" y="3558"/>
              <a:ext cx="9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" name="Line 284">
              <a:extLst>
                <a:ext uri="{FF2B5EF4-FFF2-40B4-BE49-F238E27FC236}">
                  <a16:creationId xmlns="" xmlns:a16="http://schemas.microsoft.com/office/drawing/2014/main" id="{65548550-729A-4849-9DC4-127F8FE86B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9" y="3422"/>
              <a:ext cx="5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pic>
        <p:nvPicPr>
          <p:cNvPr id="261" name="Picture 777" descr="access_point_stylized_small">
            <a:extLst>
              <a:ext uri="{FF2B5EF4-FFF2-40B4-BE49-F238E27FC236}">
                <a16:creationId xmlns="" xmlns:a16="http://schemas.microsoft.com/office/drawing/2014/main" id="{FA9A412B-D725-D449-8707-A3626DCB4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882" y="3861899"/>
            <a:ext cx="370169" cy="30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9" name="Picture 780" descr="access_point_stylized_small">
            <a:extLst>
              <a:ext uri="{FF2B5EF4-FFF2-40B4-BE49-F238E27FC236}">
                <a16:creationId xmlns="" xmlns:a16="http://schemas.microsoft.com/office/drawing/2014/main" id="{AC22920E-0555-BA45-9B6A-B76172153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610" y="5524232"/>
            <a:ext cx="380935" cy="317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71" name="Group 470">
            <a:extLst>
              <a:ext uri="{FF2B5EF4-FFF2-40B4-BE49-F238E27FC236}">
                <a16:creationId xmlns="" xmlns:a16="http://schemas.microsoft.com/office/drawing/2014/main" id="{DE035BC7-2762-3044-BE80-C91EC827E65C}"/>
              </a:ext>
            </a:extLst>
          </p:cNvPr>
          <p:cNvGrpSpPr/>
          <p:nvPr/>
        </p:nvGrpSpPr>
        <p:grpSpPr>
          <a:xfrm>
            <a:off x="9783558" y="4989983"/>
            <a:ext cx="393760" cy="218578"/>
            <a:chOff x="7493876" y="2774731"/>
            <a:chExt cx="1481958" cy="894622"/>
          </a:xfrm>
        </p:grpSpPr>
        <p:sp>
          <p:nvSpPr>
            <p:cNvPr id="472" name="Freeform 471">
              <a:extLst>
                <a:ext uri="{FF2B5EF4-FFF2-40B4-BE49-F238E27FC236}">
                  <a16:creationId xmlns="" xmlns:a16="http://schemas.microsoft.com/office/drawing/2014/main" id="{BEE06200-7AF9-4A43-9447-2349DCBFF94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473" name="Oval 472">
              <a:extLst>
                <a:ext uri="{FF2B5EF4-FFF2-40B4-BE49-F238E27FC236}">
                  <a16:creationId xmlns="" xmlns:a16="http://schemas.microsoft.com/office/drawing/2014/main" id="{3340A80C-5091-6D49-89E5-375F02E9486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474" name="Group 473">
              <a:extLst>
                <a:ext uri="{FF2B5EF4-FFF2-40B4-BE49-F238E27FC236}">
                  <a16:creationId xmlns="" xmlns:a16="http://schemas.microsoft.com/office/drawing/2014/main" id="{B2821126-95C5-B044-AEBC-BA333FAF6B2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75" name="Freeform 474">
                <a:extLst>
                  <a:ext uri="{FF2B5EF4-FFF2-40B4-BE49-F238E27FC236}">
                    <a16:creationId xmlns="" xmlns:a16="http://schemas.microsoft.com/office/drawing/2014/main" id="{B76A81D4-5DC8-C241-B209-B819BC6D74F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6" name="Freeform 475">
                <a:extLst>
                  <a:ext uri="{FF2B5EF4-FFF2-40B4-BE49-F238E27FC236}">
                    <a16:creationId xmlns="" xmlns:a16="http://schemas.microsoft.com/office/drawing/2014/main" id="{6F6ED06A-086C-754C-BE82-59E2830CF0D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Freeform 476">
                <a:extLst>
                  <a:ext uri="{FF2B5EF4-FFF2-40B4-BE49-F238E27FC236}">
                    <a16:creationId xmlns="" xmlns:a16="http://schemas.microsoft.com/office/drawing/2014/main" id="{A32340AB-4CC3-5442-987B-A47EF2040F1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8" name="Freeform 477">
                <a:extLst>
                  <a:ext uri="{FF2B5EF4-FFF2-40B4-BE49-F238E27FC236}">
                    <a16:creationId xmlns="" xmlns:a16="http://schemas.microsoft.com/office/drawing/2014/main" id="{AC0AB71B-FD2B-9C4A-AE22-B586FC33568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20" name="Group 519">
            <a:extLst>
              <a:ext uri="{FF2B5EF4-FFF2-40B4-BE49-F238E27FC236}">
                <a16:creationId xmlns="" xmlns:a16="http://schemas.microsoft.com/office/drawing/2014/main" id="{60B6F784-668B-5D4B-A622-66CCE6350B84}"/>
              </a:ext>
            </a:extLst>
          </p:cNvPr>
          <p:cNvGrpSpPr/>
          <p:nvPr/>
        </p:nvGrpSpPr>
        <p:grpSpPr>
          <a:xfrm>
            <a:off x="9849365" y="5339037"/>
            <a:ext cx="309740" cy="190838"/>
            <a:chOff x="3668110" y="2448910"/>
            <a:chExt cx="3794234" cy="2165130"/>
          </a:xfrm>
        </p:grpSpPr>
        <p:sp>
          <p:nvSpPr>
            <p:cNvPr id="521" name="Rectangle 520">
              <a:extLst>
                <a:ext uri="{FF2B5EF4-FFF2-40B4-BE49-F238E27FC236}">
                  <a16:creationId xmlns="" xmlns:a16="http://schemas.microsoft.com/office/drawing/2014/main" id="{275B9F34-60F1-4A43-AAD4-D58802DAAC8F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Freeform 521">
              <a:extLst>
                <a:ext uri="{FF2B5EF4-FFF2-40B4-BE49-F238E27FC236}">
                  <a16:creationId xmlns="" xmlns:a16="http://schemas.microsoft.com/office/drawing/2014/main" id="{778A1510-2C69-F848-B6B3-6C73FF16369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3" name="Group 522">
              <a:extLst>
                <a:ext uri="{FF2B5EF4-FFF2-40B4-BE49-F238E27FC236}">
                  <a16:creationId xmlns="" xmlns:a16="http://schemas.microsoft.com/office/drawing/2014/main" id="{85BFF772-B3A6-F548-BDE0-8AEB95F33FBE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24" name="Freeform 523">
                <a:extLst>
                  <a:ext uri="{FF2B5EF4-FFF2-40B4-BE49-F238E27FC236}">
                    <a16:creationId xmlns="" xmlns:a16="http://schemas.microsoft.com/office/drawing/2014/main" id="{B37A32DB-8119-5447-A58C-87AD1FDF0EB7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5" name="Freeform 524">
                <a:extLst>
                  <a:ext uri="{FF2B5EF4-FFF2-40B4-BE49-F238E27FC236}">
                    <a16:creationId xmlns="" xmlns:a16="http://schemas.microsoft.com/office/drawing/2014/main" id="{58EF4D92-6D83-864D-92A9-A12640536887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6" name="Freeform 525">
                <a:extLst>
                  <a:ext uri="{FF2B5EF4-FFF2-40B4-BE49-F238E27FC236}">
                    <a16:creationId xmlns="" xmlns:a16="http://schemas.microsoft.com/office/drawing/2014/main" id="{79E03014-7882-0546-B7FE-50715AB53593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7" name="Freeform 526">
                <a:extLst>
                  <a:ext uri="{FF2B5EF4-FFF2-40B4-BE49-F238E27FC236}">
                    <a16:creationId xmlns="" xmlns:a16="http://schemas.microsoft.com/office/drawing/2014/main" id="{530508B2-B7B9-B347-8151-5F7967C6BEDA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79" name="Group 478">
            <a:extLst>
              <a:ext uri="{FF2B5EF4-FFF2-40B4-BE49-F238E27FC236}">
                <a16:creationId xmlns="" xmlns:a16="http://schemas.microsoft.com/office/drawing/2014/main" id="{11A03BFE-097D-3B42-AA2B-11FFEA70FF5B}"/>
              </a:ext>
            </a:extLst>
          </p:cNvPr>
          <p:cNvGrpSpPr/>
          <p:nvPr/>
        </p:nvGrpSpPr>
        <p:grpSpPr>
          <a:xfrm>
            <a:off x="8676619" y="4967420"/>
            <a:ext cx="393760" cy="218578"/>
            <a:chOff x="7493876" y="2774731"/>
            <a:chExt cx="1481958" cy="894622"/>
          </a:xfrm>
        </p:grpSpPr>
        <p:sp>
          <p:nvSpPr>
            <p:cNvPr id="480" name="Freeform 479">
              <a:extLst>
                <a:ext uri="{FF2B5EF4-FFF2-40B4-BE49-F238E27FC236}">
                  <a16:creationId xmlns="" xmlns:a16="http://schemas.microsoft.com/office/drawing/2014/main" id="{89B10910-D4AF-3246-860A-25F1D908938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481" name="Oval 480">
              <a:extLst>
                <a:ext uri="{FF2B5EF4-FFF2-40B4-BE49-F238E27FC236}">
                  <a16:creationId xmlns="" xmlns:a16="http://schemas.microsoft.com/office/drawing/2014/main" id="{F9BAB47F-DDD3-BE44-9A9E-FC2F6705193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482" name="Group 481">
              <a:extLst>
                <a:ext uri="{FF2B5EF4-FFF2-40B4-BE49-F238E27FC236}">
                  <a16:creationId xmlns="" xmlns:a16="http://schemas.microsoft.com/office/drawing/2014/main" id="{753018A5-48AB-6D40-BB99-E6281192F8D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83" name="Freeform 482">
                <a:extLst>
                  <a:ext uri="{FF2B5EF4-FFF2-40B4-BE49-F238E27FC236}">
                    <a16:creationId xmlns="" xmlns:a16="http://schemas.microsoft.com/office/drawing/2014/main" id="{BD7DB5A0-40AC-504F-93F8-89A5617E2AE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4" name="Freeform 483">
                <a:extLst>
                  <a:ext uri="{FF2B5EF4-FFF2-40B4-BE49-F238E27FC236}">
                    <a16:creationId xmlns="" xmlns:a16="http://schemas.microsoft.com/office/drawing/2014/main" id="{DBEBB83D-40BF-8849-BAAA-59AB22EA085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Freeform 484">
                <a:extLst>
                  <a:ext uri="{FF2B5EF4-FFF2-40B4-BE49-F238E27FC236}">
                    <a16:creationId xmlns="" xmlns:a16="http://schemas.microsoft.com/office/drawing/2014/main" id="{18930CC0-2525-0C49-9555-463122A4FBB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6" name="Freeform 485">
                <a:extLst>
                  <a:ext uri="{FF2B5EF4-FFF2-40B4-BE49-F238E27FC236}">
                    <a16:creationId xmlns="" xmlns:a16="http://schemas.microsoft.com/office/drawing/2014/main" id="{0C651989-7B8A-F043-A1B6-F47D8764FCE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29" name="Group 528">
            <a:extLst>
              <a:ext uri="{FF2B5EF4-FFF2-40B4-BE49-F238E27FC236}">
                <a16:creationId xmlns="" xmlns:a16="http://schemas.microsoft.com/office/drawing/2014/main" id="{DE45D3AB-47E3-364E-81D6-324D69CE101C}"/>
              </a:ext>
            </a:extLst>
          </p:cNvPr>
          <p:cNvGrpSpPr/>
          <p:nvPr/>
        </p:nvGrpSpPr>
        <p:grpSpPr>
          <a:xfrm>
            <a:off x="8311520" y="5194433"/>
            <a:ext cx="309740" cy="190838"/>
            <a:chOff x="3668110" y="2448910"/>
            <a:chExt cx="3794234" cy="2165130"/>
          </a:xfrm>
        </p:grpSpPr>
        <p:sp>
          <p:nvSpPr>
            <p:cNvPr id="530" name="Rectangle 529">
              <a:extLst>
                <a:ext uri="{FF2B5EF4-FFF2-40B4-BE49-F238E27FC236}">
                  <a16:creationId xmlns="" xmlns:a16="http://schemas.microsoft.com/office/drawing/2014/main" id="{72425686-3D93-0646-A923-6ADF75485CDC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Freeform 530">
              <a:extLst>
                <a:ext uri="{FF2B5EF4-FFF2-40B4-BE49-F238E27FC236}">
                  <a16:creationId xmlns="" xmlns:a16="http://schemas.microsoft.com/office/drawing/2014/main" id="{6ADFF160-CF04-7049-A6D4-1C789FDD39AE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2" name="Group 531">
              <a:extLst>
                <a:ext uri="{FF2B5EF4-FFF2-40B4-BE49-F238E27FC236}">
                  <a16:creationId xmlns="" xmlns:a16="http://schemas.microsoft.com/office/drawing/2014/main" id="{AFDD9D33-8D17-F840-A9A5-3807DD3BA314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33" name="Freeform 532">
                <a:extLst>
                  <a:ext uri="{FF2B5EF4-FFF2-40B4-BE49-F238E27FC236}">
                    <a16:creationId xmlns="" xmlns:a16="http://schemas.microsoft.com/office/drawing/2014/main" id="{3AF3452D-972F-6944-8123-ECA4288786DF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4" name="Freeform 533">
                <a:extLst>
                  <a:ext uri="{FF2B5EF4-FFF2-40B4-BE49-F238E27FC236}">
                    <a16:creationId xmlns="" xmlns:a16="http://schemas.microsoft.com/office/drawing/2014/main" id="{BA43E42C-CD9B-1744-BEEC-9E664114AC8E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5" name="Freeform 534">
                <a:extLst>
                  <a:ext uri="{FF2B5EF4-FFF2-40B4-BE49-F238E27FC236}">
                    <a16:creationId xmlns="" xmlns:a16="http://schemas.microsoft.com/office/drawing/2014/main" id="{42EF7BB0-4257-F646-805E-AFBA92B62F9D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6" name="Freeform 535">
                <a:extLst>
                  <a:ext uri="{FF2B5EF4-FFF2-40B4-BE49-F238E27FC236}">
                    <a16:creationId xmlns="" xmlns:a16="http://schemas.microsoft.com/office/drawing/2014/main" id="{95AEC175-56C0-C14B-9DC5-693400B124AB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07" name="Group 406">
            <a:extLst>
              <a:ext uri="{FF2B5EF4-FFF2-40B4-BE49-F238E27FC236}">
                <a16:creationId xmlns="" xmlns:a16="http://schemas.microsoft.com/office/drawing/2014/main" id="{CBD7A282-C22D-714A-88F1-C7D4EDD107F8}"/>
              </a:ext>
            </a:extLst>
          </p:cNvPr>
          <p:cNvGrpSpPr/>
          <p:nvPr/>
        </p:nvGrpSpPr>
        <p:grpSpPr>
          <a:xfrm>
            <a:off x="8439827" y="2812309"/>
            <a:ext cx="353678" cy="168275"/>
            <a:chOff x="7493876" y="2774731"/>
            <a:chExt cx="1481958" cy="894622"/>
          </a:xfrm>
        </p:grpSpPr>
        <p:sp>
          <p:nvSpPr>
            <p:cNvPr id="408" name="Freeform 407">
              <a:extLst>
                <a:ext uri="{FF2B5EF4-FFF2-40B4-BE49-F238E27FC236}">
                  <a16:creationId xmlns="" xmlns:a16="http://schemas.microsoft.com/office/drawing/2014/main" id="{3C206862-9269-EE48-877D-EE261101A44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409" name="Oval 408">
              <a:extLst>
                <a:ext uri="{FF2B5EF4-FFF2-40B4-BE49-F238E27FC236}">
                  <a16:creationId xmlns="" xmlns:a16="http://schemas.microsoft.com/office/drawing/2014/main" id="{9B69A2C6-F31C-E749-B77A-1818B15E1B3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410" name="Group 409">
              <a:extLst>
                <a:ext uri="{FF2B5EF4-FFF2-40B4-BE49-F238E27FC236}">
                  <a16:creationId xmlns="" xmlns:a16="http://schemas.microsoft.com/office/drawing/2014/main" id="{08BE9AB8-F5DA-4D4A-9621-9AB05D691F0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11" name="Freeform 410">
                <a:extLst>
                  <a:ext uri="{FF2B5EF4-FFF2-40B4-BE49-F238E27FC236}">
                    <a16:creationId xmlns="" xmlns:a16="http://schemas.microsoft.com/office/drawing/2014/main" id="{56E730F0-5BB3-6446-9D5B-82D51B9EDAF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Freeform 411">
                <a:extLst>
                  <a:ext uri="{FF2B5EF4-FFF2-40B4-BE49-F238E27FC236}">
                    <a16:creationId xmlns="" xmlns:a16="http://schemas.microsoft.com/office/drawing/2014/main" id="{5BA37E27-2FC6-BA43-8A97-14171CB51FD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Freeform 412">
                <a:extLst>
                  <a:ext uri="{FF2B5EF4-FFF2-40B4-BE49-F238E27FC236}">
                    <a16:creationId xmlns="" xmlns:a16="http://schemas.microsoft.com/office/drawing/2014/main" id="{CCB37CB3-304F-6144-85D0-8B420BDD088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Freeform 413">
                <a:extLst>
                  <a:ext uri="{FF2B5EF4-FFF2-40B4-BE49-F238E27FC236}">
                    <a16:creationId xmlns="" xmlns:a16="http://schemas.microsoft.com/office/drawing/2014/main" id="{BD0CA8E5-A033-834A-A402-E2EFB2FBBFC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15" name="Group 414">
            <a:extLst>
              <a:ext uri="{FF2B5EF4-FFF2-40B4-BE49-F238E27FC236}">
                <a16:creationId xmlns="" xmlns:a16="http://schemas.microsoft.com/office/drawing/2014/main" id="{F0DE4078-0801-A244-9A82-F7502B8B24A0}"/>
              </a:ext>
            </a:extLst>
          </p:cNvPr>
          <p:cNvGrpSpPr/>
          <p:nvPr/>
        </p:nvGrpSpPr>
        <p:grpSpPr>
          <a:xfrm>
            <a:off x="8050070" y="3965994"/>
            <a:ext cx="354986" cy="175668"/>
            <a:chOff x="7493876" y="2774731"/>
            <a:chExt cx="1481958" cy="894622"/>
          </a:xfrm>
        </p:grpSpPr>
        <p:sp>
          <p:nvSpPr>
            <p:cNvPr id="416" name="Freeform 415">
              <a:extLst>
                <a:ext uri="{FF2B5EF4-FFF2-40B4-BE49-F238E27FC236}">
                  <a16:creationId xmlns="" xmlns:a16="http://schemas.microsoft.com/office/drawing/2014/main" id="{EA784F43-D793-4342-92F3-EBC3632212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417" name="Oval 416">
              <a:extLst>
                <a:ext uri="{FF2B5EF4-FFF2-40B4-BE49-F238E27FC236}">
                  <a16:creationId xmlns="" xmlns:a16="http://schemas.microsoft.com/office/drawing/2014/main" id="{75841943-4184-5D4E-AAD4-8FEAC9D7330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418" name="Group 417">
              <a:extLst>
                <a:ext uri="{FF2B5EF4-FFF2-40B4-BE49-F238E27FC236}">
                  <a16:creationId xmlns="" xmlns:a16="http://schemas.microsoft.com/office/drawing/2014/main" id="{23FBC748-DCBA-AA41-A6F7-895374D50CD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19" name="Freeform 418">
                <a:extLst>
                  <a:ext uri="{FF2B5EF4-FFF2-40B4-BE49-F238E27FC236}">
                    <a16:creationId xmlns="" xmlns:a16="http://schemas.microsoft.com/office/drawing/2014/main" id="{96DA1F2B-2063-8C40-BF46-086C20D317A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Freeform 419">
                <a:extLst>
                  <a:ext uri="{FF2B5EF4-FFF2-40B4-BE49-F238E27FC236}">
                    <a16:creationId xmlns="" xmlns:a16="http://schemas.microsoft.com/office/drawing/2014/main" id="{8A1EF987-02EE-DA4D-8224-02537D5034D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Freeform 420">
                <a:extLst>
                  <a:ext uri="{FF2B5EF4-FFF2-40B4-BE49-F238E27FC236}">
                    <a16:creationId xmlns="" xmlns:a16="http://schemas.microsoft.com/office/drawing/2014/main" id="{1FC5854A-AF8F-6841-92AD-B18DDAF1E99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Freeform 421">
                <a:extLst>
                  <a:ext uri="{FF2B5EF4-FFF2-40B4-BE49-F238E27FC236}">
                    <a16:creationId xmlns="" xmlns:a16="http://schemas.microsoft.com/office/drawing/2014/main" id="{A510FA68-BEB6-B54A-A1D4-984168F8571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5" name="Group 454">
            <a:extLst>
              <a:ext uri="{FF2B5EF4-FFF2-40B4-BE49-F238E27FC236}">
                <a16:creationId xmlns="" xmlns:a16="http://schemas.microsoft.com/office/drawing/2014/main" id="{52B7B73B-1125-084D-8669-C68CC371DDC6}"/>
              </a:ext>
            </a:extLst>
          </p:cNvPr>
          <p:cNvGrpSpPr/>
          <p:nvPr/>
        </p:nvGrpSpPr>
        <p:grpSpPr>
          <a:xfrm>
            <a:off x="10884085" y="3601365"/>
            <a:ext cx="170989" cy="97052"/>
            <a:chOff x="7493876" y="2774731"/>
            <a:chExt cx="1481958" cy="894622"/>
          </a:xfrm>
        </p:grpSpPr>
        <p:sp>
          <p:nvSpPr>
            <p:cNvPr id="456" name="Freeform 455">
              <a:extLst>
                <a:ext uri="{FF2B5EF4-FFF2-40B4-BE49-F238E27FC236}">
                  <a16:creationId xmlns="" xmlns:a16="http://schemas.microsoft.com/office/drawing/2014/main" id="{3196A4F9-B139-4D4B-B210-0318216604F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457" name="Oval 456">
              <a:extLst>
                <a:ext uri="{FF2B5EF4-FFF2-40B4-BE49-F238E27FC236}">
                  <a16:creationId xmlns="" xmlns:a16="http://schemas.microsoft.com/office/drawing/2014/main" id="{1D1C7F3A-BE45-014B-AF9C-58CA77DA029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458" name="Group 457">
              <a:extLst>
                <a:ext uri="{FF2B5EF4-FFF2-40B4-BE49-F238E27FC236}">
                  <a16:creationId xmlns="" xmlns:a16="http://schemas.microsoft.com/office/drawing/2014/main" id="{83DFFE47-64E8-F54C-8ABC-E896DA957F0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9" name="Freeform 458">
                <a:extLst>
                  <a:ext uri="{FF2B5EF4-FFF2-40B4-BE49-F238E27FC236}">
                    <a16:creationId xmlns="" xmlns:a16="http://schemas.microsoft.com/office/drawing/2014/main" id="{2A9F0EE2-8F99-EB4D-9331-7AE3BDCBE9C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0" name="Freeform 459">
                <a:extLst>
                  <a:ext uri="{FF2B5EF4-FFF2-40B4-BE49-F238E27FC236}">
                    <a16:creationId xmlns="" xmlns:a16="http://schemas.microsoft.com/office/drawing/2014/main" id="{2E314A90-8DB8-2A49-8BB6-D51C2DAE9CF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1" name="Freeform 460">
                <a:extLst>
                  <a:ext uri="{FF2B5EF4-FFF2-40B4-BE49-F238E27FC236}">
                    <a16:creationId xmlns="" xmlns:a16="http://schemas.microsoft.com/office/drawing/2014/main" id="{7D8C0277-204E-2B4D-B954-94739B9DE72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2" name="Freeform 461">
                <a:extLst>
                  <a:ext uri="{FF2B5EF4-FFF2-40B4-BE49-F238E27FC236}">
                    <a16:creationId xmlns="" xmlns:a16="http://schemas.microsoft.com/office/drawing/2014/main" id="{69955D3C-6D1B-EA40-8228-73DF0156415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15" name="Group 614">
            <a:extLst>
              <a:ext uri="{FF2B5EF4-FFF2-40B4-BE49-F238E27FC236}">
                <a16:creationId xmlns="" xmlns:a16="http://schemas.microsoft.com/office/drawing/2014/main" id="{E166183D-5423-4E4A-AD63-A361EDE184C0}"/>
              </a:ext>
            </a:extLst>
          </p:cNvPr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616" name="Freeform 615">
              <a:extLst>
                <a:ext uri="{FF2B5EF4-FFF2-40B4-BE49-F238E27FC236}">
                  <a16:creationId xmlns="" xmlns:a16="http://schemas.microsoft.com/office/drawing/2014/main" id="{8470D159-2329-7F46-9191-000B96A32C7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617" name="Oval 616">
              <a:extLst>
                <a:ext uri="{FF2B5EF4-FFF2-40B4-BE49-F238E27FC236}">
                  <a16:creationId xmlns="" xmlns:a16="http://schemas.microsoft.com/office/drawing/2014/main" id="{825BDAE5-F4DB-9148-9BC8-0F6F2D1E653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618" name="Group 617">
              <a:extLst>
                <a:ext uri="{FF2B5EF4-FFF2-40B4-BE49-F238E27FC236}">
                  <a16:creationId xmlns="" xmlns:a16="http://schemas.microsoft.com/office/drawing/2014/main" id="{237F0420-A845-064A-97A2-458F63D673C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19" name="Freeform 618">
                <a:extLst>
                  <a:ext uri="{FF2B5EF4-FFF2-40B4-BE49-F238E27FC236}">
                    <a16:creationId xmlns="" xmlns:a16="http://schemas.microsoft.com/office/drawing/2014/main" id="{D11109B9-8A56-A945-BA04-5A564B10300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0" name="Freeform 619">
                <a:extLst>
                  <a:ext uri="{FF2B5EF4-FFF2-40B4-BE49-F238E27FC236}">
                    <a16:creationId xmlns="" xmlns:a16="http://schemas.microsoft.com/office/drawing/2014/main" id="{170AB2AC-06DB-034E-A5C4-0C8F62E3BE4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1" name="Freeform 620">
                <a:extLst>
                  <a:ext uri="{FF2B5EF4-FFF2-40B4-BE49-F238E27FC236}">
                    <a16:creationId xmlns="" xmlns:a16="http://schemas.microsoft.com/office/drawing/2014/main" id="{E41AEAC2-F85C-4A4E-B0B9-D5C02217D60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2" name="Freeform 621">
                <a:extLst>
                  <a:ext uri="{FF2B5EF4-FFF2-40B4-BE49-F238E27FC236}">
                    <a16:creationId xmlns="" xmlns:a16="http://schemas.microsoft.com/office/drawing/2014/main" id="{7955A7EE-741F-9740-8344-A2BC817675A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77" name="Group 576">
            <a:extLst>
              <a:ext uri="{FF2B5EF4-FFF2-40B4-BE49-F238E27FC236}">
                <a16:creationId xmlns="" xmlns:a16="http://schemas.microsoft.com/office/drawing/2014/main" id="{C471E59B-7A0B-AE4F-95D6-F76514D2D55A}"/>
              </a:ext>
            </a:extLst>
          </p:cNvPr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578" name="Freeform 577">
              <a:extLst>
                <a:ext uri="{FF2B5EF4-FFF2-40B4-BE49-F238E27FC236}">
                  <a16:creationId xmlns="" xmlns:a16="http://schemas.microsoft.com/office/drawing/2014/main" id="{8CD016E7-5480-8E4E-94F7-201A1C6046D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579" name="Oval 578">
              <a:extLst>
                <a:ext uri="{FF2B5EF4-FFF2-40B4-BE49-F238E27FC236}">
                  <a16:creationId xmlns="" xmlns:a16="http://schemas.microsoft.com/office/drawing/2014/main" id="{593A573C-B6D6-684E-BA73-8F7F7FA8D57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580" name="Group 579">
              <a:extLst>
                <a:ext uri="{FF2B5EF4-FFF2-40B4-BE49-F238E27FC236}">
                  <a16:creationId xmlns="" xmlns:a16="http://schemas.microsoft.com/office/drawing/2014/main" id="{2C09AC60-D16C-A948-B25E-01CF60EAAD7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1" name="Freeform 580">
                <a:extLst>
                  <a:ext uri="{FF2B5EF4-FFF2-40B4-BE49-F238E27FC236}">
                    <a16:creationId xmlns="" xmlns:a16="http://schemas.microsoft.com/office/drawing/2014/main" id="{D9A85682-B6A6-2344-B24D-66A792630B3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2" name="Freeform 581">
                <a:extLst>
                  <a:ext uri="{FF2B5EF4-FFF2-40B4-BE49-F238E27FC236}">
                    <a16:creationId xmlns="" xmlns:a16="http://schemas.microsoft.com/office/drawing/2014/main" id="{52EBCF47-0621-B64C-B884-20683D14D92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3" name="Freeform 582">
                <a:extLst>
                  <a:ext uri="{FF2B5EF4-FFF2-40B4-BE49-F238E27FC236}">
                    <a16:creationId xmlns="" xmlns:a16="http://schemas.microsoft.com/office/drawing/2014/main" id="{83AAD1CC-D818-A245-9CF9-C4877A62A5D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4" name="Freeform 583">
                <a:extLst>
                  <a:ext uri="{FF2B5EF4-FFF2-40B4-BE49-F238E27FC236}">
                    <a16:creationId xmlns="" xmlns:a16="http://schemas.microsoft.com/office/drawing/2014/main" id="{51F55DD1-3A8F-0242-A470-690BE99AC68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93" name="Group 592">
            <a:extLst>
              <a:ext uri="{FF2B5EF4-FFF2-40B4-BE49-F238E27FC236}">
                <a16:creationId xmlns="" xmlns:a16="http://schemas.microsoft.com/office/drawing/2014/main" id="{7BF36121-B4F6-2447-9F5B-F29B627F3B2A}"/>
              </a:ext>
            </a:extLst>
          </p:cNvPr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594" name="Freeform 593">
              <a:extLst>
                <a:ext uri="{FF2B5EF4-FFF2-40B4-BE49-F238E27FC236}">
                  <a16:creationId xmlns="" xmlns:a16="http://schemas.microsoft.com/office/drawing/2014/main" id="{D13949CD-BE6A-5744-98EE-61BE5EE60D4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595" name="Oval 594">
              <a:extLst>
                <a:ext uri="{FF2B5EF4-FFF2-40B4-BE49-F238E27FC236}">
                  <a16:creationId xmlns="" xmlns:a16="http://schemas.microsoft.com/office/drawing/2014/main" id="{F3651F16-DD17-4D47-9A8D-8EFA601CA85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596" name="Group 595">
              <a:extLst>
                <a:ext uri="{FF2B5EF4-FFF2-40B4-BE49-F238E27FC236}">
                  <a16:creationId xmlns="" xmlns:a16="http://schemas.microsoft.com/office/drawing/2014/main" id="{10CA9012-91B2-A449-8A2E-65BA6061B48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7" name="Freeform 596">
                <a:extLst>
                  <a:ext uri="{FF2B5EF4-FFF2-40B4-BE49-F238E27FC236}">
                    <a16:creationId xmlns="" xmlns:a16="http://schemas.microsoft.com/office/drawing/2014/main" id="{964BBEA0-D220-6747-850B-459388ABF25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8" name="Freeform 597">
                <a:extLst>
                  <a:ext uri="{FF2B5EF4-FFF2-40B4-BE49-F238E27FC236}">
                    <a16:creationId xmlns="" xmlns:a16="http://schemas.microsoft.com/office/drawing/2014/main" id="{ADEC5ED7-ED4C-584D-AB78-AA02A93E946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9" name="Freeform 598">
                <a:extLst>
                  <a:ext uri="{FF2B5EF4-FFF2-40B4-BE49-F238E27FC236}">
                    <a16:creationId xmlns="" xmlns:a16="http://schemas.microsoft.com/office/drawing/2014/main" id="{F45598BF-44BC-354D-9020-97A874C585B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0" name="Freeform 599">
                <a:extLst>
                  <a:ext uri="{FF2B5EF4-FFF2-40B4-BE49-F238E27FC236}">
                    <a16:creationId xmlns="" xmlns:a16="http://schemas.microsoft.com/office/drawing/2014/main" id="{3A2BDF5D-2CA0-2145-8059-D8F121D4D3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01" name="Group 600">
            <a:extLst>
              <a:ext uri="{FF2B5EF4-FFF2-40B4-BE49-F238E27FC236}">
                <a16:creationId xmlns="" xmlns:a16="http://schemas.microsoft.com/office/drawing/2014/main" id="{187A607B-CA61-BE46-8032-8E34596E7689}"/>
              </a:ext>
            </a:extLst>
          </p:cNvPr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602" name="Freeform 601">
              <a:extLst>
                <a:ext uri="{FF2B5EF4-FFF2-40B4-BE49-F238E27FC236}">
                  <a16:creationId xmlns="" xmlns:a16="http://schemas.microsoft.com/office/drawing/2014/main" id="{EB8C3753-6F83-F64B-9439-656B124AA3B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603" name="Oval 602">
              <a:extLst>
                <a:ext uri="{FF2B5EF4-FFF2-40B4-BE49-F238E27FC236}">
                  <a16:creationId xmlns="" xmlns:a16="http://schemas.microsoft.com/office/drawing/2014/main" id="{F476EE06-2893-8D4D-AF54-92697A0FE8A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604" name="Group 603">
              <a:extLst>
                <a:ext uri="{FF2B5EF4-FFF2-40B4-BE49-F238E27FC236}">
                  <a16:creationId xmlns="" xmlns:a16="http://schemas.microsoft.com/office/drawing/2014/main" id="{5DED3EC9-29B0-8D48-BC37-13731DFE683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05" name="Freeform 604">
                <a:extLst>
                  <a:ext uri="{FF2B5EF4-FFF2-40B4-BE49-F238E27FC236}">
                    <a16:creationId xmlns="" xmlns:a16="http://schemas.microsoft.com/office/drawing/2014/main" id="{D08D678C-613A-3543-B832-EE51616C693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6" name="Freeform 605">
                <a:extLst>
                  <a:ext uri="{FF2B5EF4-FFF2-40B4-BE49-F238E27FC236}">
                    <a16:creationId xmlns="" xmlns:a16="http://schemas.microsoft.com/office/drawing/2014/main" id="{9EB7819C-4684-3347-AA14-421D743ECB9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7" name="Freeform 606">
                <a:extLst>
                  <a:ext uri="{FF2B5EF4-FFF2-40B4-BE49-F238E27FC236}">
                    <a16:creationId xmlns="" xmlns:a16="http://schemas.microsoft.com/office/drawing/2014/main" id="{F23E654E-4CEA-E346-A508-15310ABC704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8" name="Freeform 607">
                <a:extLst>
                  <a:ext uri="{FF2B5EF4-FFF2-40B4-BE49-F238E27FC236}">
                    <a16:creationId xmlns="" xmlns:a16="http://schemas.microsoft.com/office/drawing/2014/main" id="{EF443A10-9F41-BB4D-8E65-E94AEE09BDA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54" name="Group 553">
            <a:extLst>
              <a:ext uri="{FF2B5EF4-FFF2-40B4-BE49-F238E27FC236}">
                <a16:creationId xmlns="" xmlns:a16="http://schemas.microsoft.com/office/drawing/2014/main" id="{7CCD8656-0FD3-B844-BC6C-33CE0577598D}"/>
              </a:ext>
            </a:extLst>
          </p:cNvPr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555" name="Freeform 554">
              <a:extLst>
                <a:ext uri="{FF2B5EF4-FFF2-40B4-BE49-F238E27FC236}">
                  <a16:creationId xmlns="" xmlns:a16="http://schemas.microsoft.com/office/drawing/2014/main" id="{7CF4B187-63BE-654E-852A-09C69503C97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556" name="Oval 555">
              <a:extLst>
                <a:ext uri="{FF2B5EF4-FFF2-40B4-BE49-F238E27FC236}">
                  <a16:creationId xmlns="" xmlns:a16="http://schemas.microsoft.com/office/drawing/2014/main" id="{3B5270E4-3067-1643-B96C-CE5CEE09747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557" name="Group 556">
              <a:extLst>
                <a:ext uri="{FF2B5EF4-FFF2-40B4-BE49-F238E27FC236}">
                  <a16:creationId xmlns="" xmlns:a16="http://schemas.microsoft.com/office/drawing/2014/main" id="{3BECC0F9-CE1F-254B-B04F-1EAA89C59C9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8" name="Freeform 557">
                <a:extLst>
                  <a:ext uri="{FF2B5EF4-FFF2-40B4-BE49-F238E27FC236}">
                    <a16:creationId xmlns="" xmlns:a16="http://schemas.microsoft.com/office/drawing/2014/main" id="{7C55C6EE-4672-4F4F-A2F8-2821804F594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9" name="Freeform 558">
                <a:extLst>
                  <a:ext uri="{FF2B5EF4-FFF2-40B4-BE49-F238E27FC236}">
                    <a16:creationId xmlns="" xmlns:a16="http://schemas.microsoft.com/office/drawing/2014/main" id="{C3B242E2-FAA3-F340-B7F0-35D87BB6BAA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0" name="Freeform 559">
                <a:extLst>
                  <a:ext uri="{FF2B5EF4-FFF2-40B4-BE49-F238E27FC236}">
                    <a16:creationId xmlns="" xmlns:a16="http://schemas.microsoft.com/office/drawing/2014/main" id="{87ED7762-177B-454C-AA37-EB518D75B66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1" name="Freeform 560">
                <a:extLst>
                  <a:ext uri="{FF2B5EF4-FFF2-40B4-BE49-F238E27FC236}">
                    <a16:creationId xmlns="" xmlns:a16="http://schemas.microsoft.com/office/drawing/2014/main" id="{AD88A8A1-4E2B-154E-845D-5419478A1D2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85" name="Group 584">
            <a:extLst>
              <a:ext uri="{FF2B5EF4-FFF2-40B4-BE49-F238E27FC236}">
                <a16:creationId xmlns="" xmlns:a16="http://schemas.microsoft.com/office/drawing/2014/main" id="{1A0C1583-3B4A-E44D-BB19-B20517502EBD}"/>
              </a:ext>
            </a:extLst>
          </p:cNvPr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586" name="Freeform 585">
              <a:extLst>
                <a:ext uri="{FF2B5EF4-FFF2-40B4-BE49-F238E27FC236}">
                  <a16:creationId xmlns="" xmlns:a16="http://schemas.microsoft.com/office/drawing/2014/main" id="{196997C3-A7DB-5041-AC08-10F980FB77E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587" name="Oval 586">
              <a:extLst>
                <a:ext uri="{FF2B5EF4-FFF2-40B4-BE49-F238E27FC236}">
                  <a16:creationId xmlns="" xmlns:a16="http://schemas.microsoft.com/office/drawing/2014/main" id="{5F84A336-003F-D045-8717-1066774A69E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588" name="Group 587">
              <a:extLst>
                <a:ext uri="{FF2B5EF4-FFF2-40B4-BE49-F238E27FC236}">
                  <a16:creationId xmlns="" xmlns:a16="http://schemas.microsoft.com/office/drawing/2014/main" id="{FF876992-AF96-3545-9CEA-A02174E1151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9" name="Freeform 588">
                <a:extLst>
                  <a:ext uri="{FF2B5EF4-FFF2-40B4-BE49-F238E27FC236}">
                    <a16:creationId xmlns="" xmlns:a16="http://schemas.microsoft.com/office/drawing/2014/main" id="{668E6E88-4A46-6C47-A59A-CB9D07441C1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0" name="Freeform 589">
                <a:extLst>
                  <a:ext uri="{FF2B5EF4-FFF2-40B4-BE49-F238E27FC236}">
                    <a16:creationId xmlns="" xmlns:a16="http://schemas.microsoft.com/office/drawing/2014/main" id="{C179B4BA-1D8B-E542-8032-CCB2C08DB97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1" name="Freeform 590">
                <a:extLst>
                  <a:ext uri="{FF2B5EF4-FFF2-40B4-BE49-F238E27FC236}">
                    <a16:creationId xmlns="" xmlns:a16="http://schemas.microsoft.com/office/drawing/2014/main" id="{DCACB29E-ABE8-BA42-AD55-DAF519C17B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2" name="Freeform 591">
                <a:extLst>
                  <a:ext uri="{FF2B5EF4-FFF2-40B4-BE49-F238E27FC236}">
                    <a16:creationId xmlns="" xmlns:a16="http://schemas.microsoft.com/office/drawing/2014/main" id="{FD35A0ED-997C-6D46-9D96-FA8D4339826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38" name="Group 537">
            <a:extLst>
              <a:ext uri="{FF2B5EF4-FFF2-40B4-BE49-F238E27FC236}">
                <a16:creationId xmlns="" xmlns:a16="http://schemas.microsoft.com/office/drawing/2014/main" id="{158E5A4C-7065-8643-BDC2-3A235B56FEA4}"/>
              </a:ext>
            </a:extLst>
          </p:cNvPr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539" name="Freeform 538">
              <a:extLst>
                <a:ext uri="{FF2B5EF4-FFF2-40B4-BE49-F238E27FC236}">
                  <a16:creationId xmlns="" xmlns:a16="http://schemas.microsoft.com/office/drawing/2014/main" id="{CA8EFAEE-3EA1-2A49-A68E-588F301B692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540" name="Oval 539">
              <a:extLst>
                <a:ext uri="{FF2B5EF4-FFF2-40B4-BE49-F238E27FC236}">
                  <a16:creationId xmlns="" xmlns:a16="http://schemas.microsoft.com/office/drawing/2014/main" id="{7A05A3F9-D6B9-D14C-83C8-6C79F0B6B2C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541" name="Group 540">
              <a:extLst>
                <a:ext uri="{FF2B5EF4-FFF2-40B4-BE49-F238E27FC236}">
                  <a16:creationId xmlns="" xmlns:a16="http://schemas.microsoft.com/office/drawing/2014/main" id="{8AAC1FAD-B7BA-744A-8599-5670C6B0E77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42" name="Freeform 541">
                <a:extLst>
                  <a:ext uri="{FF2B5EF4-FFF2-40B4-BE49-F238E27FC236}">
                    <a16:creationId xmlns="" xmlns:a16="http://schemas.microsoft.com/office/drawing/2014/main" id="{A016DA82-50DC-224C-84FF-C492EDE01BC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3" name="Freeform 542">
                <a:extLst>
                  <a:ext uri="{FF2B5EF4-FFF2-40B4-BE49-F238E27FC236}">
                    <a16:creationId xmlns="" xmlns:a16="http://schemas.microsoft.com/office/drawing/2014/main" id="{3D2D51D6-0AC0-9D43-A55C-E94B7DCA77F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4" name="Freeform 543">
                <a:extLst>
                  <a:ext uri="{FF2B5EF4-FFF2-40B4-BE49-F238E27FC236}">
                    <a16:creationId xmlns="" xmlns:a16="http://schemas.microsoft.com/office/drawing/2014/main" id="{76C27F31-4CE4-1242-9801-166D4F66B5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5" name="Freeform 544">
                <a:extLst>
                  <a:ext uri="{FF2B5EF4-FFF2-40B4-BE49-F238E27FC236}">
                    <a16:creationId xmlns="" xmlns:a16="http://schemas.microsoft.com/office/drawing/2014/main" id="{9BC7E87F-2555-8D4C-80CB-0E2F5F4BB0F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46" name="Group 545">
            <a:extLst>
              <a:ext uri="{FF2B5EF4-FFF2-40B4-BE49-F238E27FC236}">
                <a16:creationId xmlns="" xmlns:a16="http://schemas.microsoft.com/office/drawing/2014/main" id="{4DAC2AB4-F1E4-D740-A4AF-07EE55303854}"/>
              </a:ext>
            </a:extLst>
          </p:cNvPr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547" name="Freeform 546">
              <a:extLst>
                <a:ext uri="{FF2B5EF4-FFF2-40B4-BE49-F238E27FC236}">
                  <a16:creationId xmlns="" xmlns:a16="http://schemas.microsoft.com/office/drawing/2014/main" id="{23E59006-14B9-C64E-A05E-0BD7C00C4A6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548" name="Oval 547">
              <a:extLst>
                <a:ext uri="{FF2B5EF4-FFF2-40B4-BE49-F238E27FC236}">
                  <a16:creationId xmlns="" xmlns:a16="http://schemas.microsoft.com/office/drawing/2014/main" id="{2AD17789-C54D-4948-95E6-741F42B1FB2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549" name="Group 548">
              <a:extLst>
                <a:ext uri="{FF2B5EF4-FFF2-40B4-BE49-F238E27FC236}">
                  <a16:creationId xmlns="" xmlns:a16="http://schemas.microsoft.com/office/drawing/2014/main" id="{278D7FE0-D307-E941-967D-E4145732CEE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0" name="Freeform 549">
                <a:extLst>
                  <a:ext uri="{FF2B5EF4-FFF2-40B4-BE49-F238E27FC236}">
                    <a16:creationId xmlns="" xmlns:a16="http://schemas.microsoft.com/office/drawing/2014/main" id="{1ADC6420-4AC2-F544-B940-D0A18615CA5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Freeform 550">
                <a:extLst>
                  <a:ext uri="{FF2B5EF4-FFF2-40B4-BE49-F238E27FC236}">
                    <a16:creationId xmlns="" xmlns:a16="http://schemas.microsoft.com/office/drawing/2014/main" id="{223E40C5-E2E3-3B42-A86A-26D2D130B73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Freeform 551">
                <a:extLst>
                  <a:ext uri="{FF2B5EF4-FFF2-40B4-BE49-F238E27FC236}">
                    <a16:creationId xmlns="" xmlns:a16="http://schemas.microsoft.com/office/drawing/2014/main" id="{C6AA2152-8609-214A-AE62-E7DFD1A9E7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Freeform 552">
                <a:extLst>
                  <a:ext uri="{FF2B5EF4-FFF2-40B4-BE49-F238E27FC236}">
                    <a16:creationId xmlns="" xmlns:a16="http://schemas.microsoft.com/office/drawing/2014/main" id="{7CB5E54A-6719-9747-80B7-8D19331BE78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23" name="Group 622">
            <a:extLst>
              <a:ext uri="{FF2B5EF4-FFF2-40B4-BE49-F238E27FC236}">
                <a16:creationId xmlns="" xmlns:a16="http://schemas.microsoft.com/office/drawing/2014/main" id="{EA34A94C-D92D-084C-BFEA-F4C8DF0AD275}"/>
              </a:ext>
            </a:extLst>
          </p:cNvPr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624" name="Freeform 623">
              <a:extLst>
                <a:ext uri="{FF2B5EF4-FFF2-40B4-BE49-F238E27FC236}">
                  <a16:creationId xmlns="" xmlns:a16="http://schemas.microsoft.com/office/drawing/2014/main" id="{E1E1C6E8-4D60-7F43-BB0E-6D883F10D4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625" name="Oval 624">
              <a:extLst>
                <a:ext uri="{FF2B5EF4-FFF2-40B4-BE49-F238E27FC236}">
                  <a16:creationId xmlns="" xmlns:a16="http://schemas.microsoft.com/office/drawing/2014/main" id="{50975E36-0C2A-6844-A407-23F033DB4BD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626" name="Group 625">
              <a:extLst>
                <a:ext uri="{FF2B5EF4-FFF2-40B4-BE49-F238E27FC236}">
                  <a16:creationId xmlns="" xmlns:a16="http://schemas.microsoft.com/office/drawing/2014/main" id="{3F7EBA29-30EF-C741-94EE-735398C6CFA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27" name="Freeform 626">
                <a:extLst>
                  <a:ext uri="{FF2B5EF4-FFF2-40B4-BE49-F238E27FC236}">
                    <a16:creationId xmlns="" xmlns:a16="http://schemas.microsoft.com/office/drawing/2014/main" id="{B3AD45B5-1F4B-FF4A-843D-9D062939267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8" name="Freeform 627">
                <a:extLst>
                  <a:ext uri="{FF2B5EF4-FFF2-40B4-BE49-F238E27FC236}">
                    <a16:creationId xmlns="" xmlns:a16="http://schemas.microsoft.com/office/drawing/2014/main" id="{A6F160FF-CBBD-9147-8D0B-92A36BEBF8A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9" name="Freeform 628">
                <a:extLst>
                  <a:ext uri="{FF2B5EF4-FFF2-40B4-BE49-F238E27FC236}">
                    <a16:creationId xmlns="" xmlns:a16="http://schemas.microsoft.com/office/drawing/2014/main" id="{421F3589-EC70-074A-903F-D618ED6F789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0" name="Freeform 629">
                <a:extLst>
                  <a:ext uri="{FF2B5EF4-FFF2-40B4-BE49-F238E27FC236}">
                    <a16:creationId xmlns="" xmlns:a16="http://schemas.microsoft.com/office/drawing/2014/main" id="{CEC8DEB8-8E24-2948-9AF6-0F3EF908CD4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63" name="Group 462">
            <a:extLst>
              <a:ext uri="{FF2B5EF4-FFF2-40B4-BE49-F238E27FC236}">
                <a16:creationId xmlns="" xmlns:a16="http://schemas.microsoft.com/office/drawing/2014/main" id="{A8C4B740-B92E-8942-8EF4-347710C32F2C}"/>
              </a:ext>
            </a:extLst>
          </p:cNvPr>
          <p:cNvGrpSpPr/>
          <p:nvPr/>
        </p:nvGrpSpPr>
        <p:grpSpPr>
          <a:xfrm>
            <a:off x="9247893" y="4775686"/>
            <a:ext cx="393760" cy="218578"/>
            <a:chOff x="7493876" y="2774731"/>
            <a:chExt cx="1481958" cy="894622"/>
          </a:xfrm>
        </p:grpSpPr>
        <p:sp>
          <p:nvSpPr>
            <p:cNvPr id="464" name="Freeform 463">
              <a:extLst>
                <a:ext uri="{FF2B5EF4-FFF2-40B4-BE49-F238E27FC236}">
                  <a16:creationId xmlns="" xmlns:a16="http://schemas.microsoft.com/office/drawing/2014/main" id="{71A9C1C2-E4A0-D74C-8C05-2AD307E7B3E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465" name="Oval 464">
              <a:extLst>
                <a:ext uri="{FF2B5EF4-FFF2-40B4-BE49-F238E27FC236}">
                  <a16:creationId xmlns="" xmlns:a16="http://schemas.microsoft.com/office/drawing/2014/main" id="{0F366A03-D9E7-9F45-99D3-1CAC10EE2C7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466" name="Group 465">
              <a:extLst>
                <a:ext uri="{FF2B5EF4-FFF2-40B4-BE49-F238E27FC236}">
                  <a16:creationId xmlns="" xmlns:a16="http://schemas.microsoft.com/office/drawing/2014/main" id="{10CB8A50-A713-2549-9F44-B792D2C30CA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67" name="Freeform 466">
                <a:extLst>
                  <a:ext uri="{FF2B5EF4-FFF2-40B4-BE49-F238E27FC236}">
                    <a16:creationId xmlns="" xmlns:a16="http://schemas.microsoft.com/office/drawing/2014/main" id="{DC4E3153-8354-1145-82FC-C287EF5FE6C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8" name="Freeform 467">
                <a:extLst>
                  <a:ext uri="{FF2B5EF4-FFF2-40B4-BE49-F238E27FC236}">
                    <a16:creationId xmlns="" xmlns:a16="http://schemas.microsoft.com/office/drawing/2014/main" id="{99B3C81B-87BA-1A4F-BCAD-DF0EF9C582C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9" name="Freeform 468">
                <a:extLst>
                  <a:ext uri="{FF2B5EF4-FFF2-40B4-BE49-F238E27FC236}">
                    <a16:creationId xmlns="" xmlns:a16="http://schemas.microsoft.com/office/drawing/2014/main" id="{DEEA64E4-A29A-E742-B32E-C111E6BF42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0" name="Freeform 469">
                <a:extLst>
                  <a:ext uri="{FF2B5EF4-FFF2-40B4-BE49-F238E27FC236}">
                    <a16:creationId xmlns="" xmlns:a16="http://schemas.microsoft.com/office/drawing/2014/main" id="{43676372-2E7B-9445-80AD-B31686FE67E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47" name="Group 446">
            <a:extLst>
              <a:ext uri="{FF2B5EF4-FFF2-40B4-BE49-F238E27FC236}">
                <a16:creationId xmlns="" xmlns:a16="http://schemas.microsoft.com/office/drawing/2014/main" id="{314E0C43-2359-9440-BEF9-9E1924BED605}"/>
              </a:ext>
            </a:extLst>
          </p:cNvPr>
          <p:cNvGrpSpPr/>
          <p:nvPr/>
        </p:nvGrpSpPr>
        <p:grpSpPr>
          <a:xfrm>
            <a:off x="10925982" y="4369125"/>
            <a:ext cx="228295" cy="120400"/>
            <a:chOff x="7493876" y="2774731"/>
            <a:chExt cx="1481958" cy="894622"/>
          </a:xfrm>
        </p:grpSpPr>
        <p:sp>
          <p:nvSpPr>
            <p:cNvPr id="448" name="Freeform 447">
              <a:extLst>
                <a:ext uri="{FF2B5EF4-FFF2-40B4-BE49-F238E27FC236}">
                  <a16:creationId xmlns="" xmlns:a16="http://schemas.microsoft.com/office/drawing/2014/main" id="{9737FFD7-2DCB-A148-A405-977351501C2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449" name="Oval 448">
              <a:extLst>
                <a:ext uri="{FF2B5EF4-FFF2-40B4-BE49-F238E27FC236}">
                  <a16:creationId xmlns="" xmlns:a16="http://schemas.microsoft.com/office/drawing/2014/main" id="{9739DB09-38E5-A347-93BF-13C80AD8453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450" name="Group 449">
              <a:extLst>
                <a:ext uri="{FF2B5EF4-FFF2-40B4-BE49-F238E27FC236}">
                  <a16:creationId xmlns="" xmlns:a16="http://schemas.microsoft.com/office/drawing/2014/main" id="{04079280-378E-384D-9681-BF41B82BF6C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1" name="Freeform 450">
                <a:extLst>
                  <a:ext uri="{FF2B5EF4-FFF2-40B4-BE49-F238E27FC236}">
                    <a16:creationId xmlns="" xmlns:a16="http://schemas.microsoft.com/office/drawing/2014/main" id="{914AA044-3657-1448-A5E9-2F003DC03F6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Freeform 451">
                <a:extLst>
                  <a:ext uri="{FF2B5EF4-FFF2-40B4-BE49-F238E27FC236}">
                    <a16:creationId xmlns="" xmlns:a16="http://schemas.microsoft.com/office/drawing/2014/main" id="{29FDF0B8-7E9A-1F4D-8C99-CE1C68A1345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Freeform 452">
                <a:extLst>
                  <a:ext uri="{FF2B5EF4-FFF2-40B4-BE49-F238E27FC236}">
                    <a16:creationId xmlns="" xmlns:a16="http://schemas.microsoft.com/office/drawing/2014/main" id="{49A96193-2E73-4C43-843C-2C8C4DCEE47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4" name="Freeform 453">
                <a:extLst>
                  <a:ext uri="{FF2B5EF4-FFF2-40B4-BE49-F238E27FC236}">
                    <a16:creationId xmlns="" xmlns:a16="http://schemas.microsoft.com/office/drawing/2014/main" id="{F5358318-953E-E249-9021-E0B5DF66E3B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85" name="Group 784">
            <a:extLst>
              <a:ext uri="{FF2B5EF4-FFF2-40B4-BE49-F238E27FC236}">
                <a16:creationId xmlns="" xmlns:a16="http://schemas.microsoft.com/office/drawing/2014/main" id="{91E02B81-5B35-4545-A954-B7E923AB7286}"/>
              </a:ext>
            </a:extLst>
          </p:cNvPr>
          <p:cNvGrpSpPr/>
          <p:nvPr/>
        </p:nvGrpSpPr>
        <p:grpSpPr>
          <a:xfrm>
            <a:off x="7439074" y="2356613"/>
            <a:ext cx="534987" cy="407988"/>
            <a:chOff x="7432700" y="2327293"/>
            <a:chExt cx="534987" cy="407988"/>
          </a:xfrm>
        </p:grpSpPr>
        <p:pic>
          <p:nvPicPr>
            <p:cNvPr id="73" name="Picture 1017" descr="antenna_stylized">
              <a:extLst>
                <a:ext uri="{FF2B5EF4-FFF2-40B4-BE49-F238E27FC236}">
                  <a16:creationId xmlns="" xmlns:a16="http://schemas.microsoft.com/office/drawing/2014/main" id="{27A537F5-5D99-BF4C-9B11-E9782673F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" name="Picture 1018" descr="laptop_keyboard">
              <a:extLst>
                <a:ext uri="{FF2B5EF4-FFF2-40B4-BE49-F238E27FC236}">
                  <a16:creationId xmlns="" xmlns:a16="http://schemas.microsoft.com/office/drawing/2014/main" id="{7087B8D0-FFCB-0746-A889-28909002C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" name="Freeform 1019">
              <a:extLst>
                <a:ext uri="{FF2B5EF4-FFF2-40B4-BE49-F238E27FC236}">
                  <a16:creationId xmlns="" xmlns:a16="http://schemas.microsoft.com/office/drawing/2014/main" id="{7C75BC30-0808-D44D-AF7A-A72B4A529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76" name="Picture 1020" descr="screen">
              <a:extLst>
                <a:ext uri="{FF2B5EF4-FFF2-40B4-BE49-F238E27FC236}">
                  <a16:creationId xmlns="" xmlns:a16="http://schemas.microsoft.com/office/drawing/2014/main" id="{2D732B7A-74CB-D547-ADB5-C721526D5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" name="Freeform 1021">
              <a:extLst>
                <a:ext uri="{FF2B5EF4-FFF2-40B4-BE49-F238E27FC236}">
                  <a16:creationId xmlns="" xmlns:a16="http://schemas.microsoft.com/office/drawing/2014/main" id="{FBD1A429-9B8F-F940-AD09-4638CC316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1022">
              <a:extLst>
                <a:ext uri="{FF2B5EF4-FFF2-40B4-BE49-F238E27FC236}">
                  <a16:creationId xmlns="" xmlns:a16="http://schemas.microsoft.com/office/drawing/2014/main" id="{376C8B48-3441-F643-B92D-5DC759EDA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1023">
              <a:extLst>
                <a:ext uri="{FF2B5EF4-FFF2-40B4-BE49-F238E27FC236}">
                  <a16:creationId xmlns="" xmlns:a16="http://schemas.microsoft.com/office/drawing/2014/main" id="{4DFECD03-4AF0-1342-8138-6CEC8249A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1024">
              <a:extLst>
                <a:ext uri="{FF2B5EF4-FFF2-40B4-BE49-F238E27FC236}">
                  <a16:creationId xmlns="" xmlns:a16="http://schemas.microsoft.com/office/drawing/2014/main" id="{8AA57D4B-3E9B-994B-AF13-DB646178B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1025">
              <a:extLst>
                <a:ext uri="{FF2B5EF4-FFF2-40B4-BE49-F238E27FC236}">
                  <a16:creationId xmlns="" xmlns:a16="http://schemas.microsoft.com/office/drawing/2014/main" id="{59DA24E7-1981-0E44-8060-2B7CE58EB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1026">
              <a:extLst>
                <a:ext uri="{FF2B5EF4-FFF2-40B4-BE49-F238E27FC236}">
                  <a16:creationId xmlns="" xmlns:a16="http://schemas.microsoft.com/office/drawing/2014/main" id="{DB3D3129-2B70-5643-96C2-83638DE57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3" name="Group 1027">
              <a:extLst>
                <a:ext uri="{FF2B5EF4-FFF2-40B4-BE49-F238E27FC236}">
                  <a16:creationId xmlns="" xmlns:a16="http://schemas.microsoft.com/office/drawing/2014/main" id="{8C6DEC60-5C97-D546-9977-EBD182221D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169" name="Freeform 1028">
                <a:extLst>
                  <a:ext uri="{FF2B5EF4-FFF2-40B4-BE49-F238E27FC236}">
                    <a16:creationId xmlns="" xmlns:a16="http://schemas.microsoft.com/office/drawing/2014/main" id="{5D16627E-DE34-BC4F-9513-7A7D4707F7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Freeform 1029">
                <a:extLst>
                  <a:ext uri="{FF2B5EF4-FFF2-40B4-BE49-F238E27FC236}">
                    <a16:creationId xmlns="" xmlns:a16="http://schemas.microsoft.com/office/drawing/2014/main" id="{D8D65D68-18A4-E54D-8916-1DEF36844C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Freeform 1030">
                <a:extLst>
                  <a:ext uri="{FF2B5EF4-FFF2-40B4-BE49-F238E27FC236}">
                    <a16:creationId xmlns="" xmlns:a16="http://schemas.microsoft.com/office/drawing/2014/main" id="{3C79D147-9974-F341-96E9-F9AD19F140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Freeform 1031">
                <a:extLst>
                  <a:ext uri="{FF2B5EF4-FFF2-40B4-BE49-F238E27FC236}">
                    <a16:creationId xmlns="" xmlns:a16="http://schemas.microsoft.com/office/drawing/2014/main" id="{5E0CE9D2-21FD-2644-9691-743CC3E130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Freeform 1032">
                <a:extLst>
                  <a:ext uri="{FF2B5EF4-FFF2-40B4-BE49-F238E27FC236}">
                    <a16:creationId xmlns="" xmlns:a16="http://schemas.microsoft.com/office/drawing/2014/main" id="{5691098F-1432-0D44-8573-312C3A566A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Freeform 1033">
                <a:extLst>
                  <a:ext uri="{FF2B5EF4-FFF2-40B4-BE49-F238E27FC236}">
                    <a16:creationId xmlns="" xmlns:a16="http://schemas.microsoft.com/office/drawing/2014/main" id="{2D4A77A2-D0F1-164A-A67D-A509543869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Freeform 1034">
              <a:extLst>
                <a:ext uri="{FF2B5EF4-FFF2-40B4-BE49-F238E27FC236}">
                  <a16:creationId xmlns="" xmlns:a16="http://schemas.microsoft.com/office/drawing/2014/main" id="{A283BD8E-0AD2-B743-8237-483C3A6A6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1035">
              <a:extLst>
                <a:ext uri="{FF2B5EF4-FFF2-40B4-BE49-F238E27FC236}">
                  <a16:creationId xmlns="" xmlns:a16="http://schemas.microsoft.com/office/drawing/2014/main" id="{AA215C2D-4069-DE48-884E-A1816F7D4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036">
              <a:extLst>
                <a:ext uri="{FF2B5EF4-FFF2-40B4-BE49-F238E27FC236}">
                  <a16:creationId xmlns="" xmlns:a16="http://schemas.microsoft.com/office/drawing/2014/main" id="{421821F5-5AD5-4D4E-A4F9-5D46E41A4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1037">
              <a:extLst>
                <a:ext uri="{FF2B5EF4-FFF2-40B4-BE49-F238E27FC236}">
                  <a16:creationId xmlns="" xmlns:a16="http://schemas.microsoft.com/office/drawing/2014/main" id="{499D2FC7-7022-A944-98B2-E74E9B2E5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1038">
              <a:extLst>
                <a:ext uri="{FF2B5EF4-FFF2-40B4-BE49-F238E27FC236}">
                  <a16:creationId xmlns="" xmlns:a16="http://schemas.microsoft.com/office/drawing/2014/main" id="{37918171-6E71-A846-A2B5-7C65DD745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1039">
              <a:extLst>
                <a:ext uri="{FF2B5EF4-FFF2-40B4-BE49-F238E27FC236}">
                  <a16:creationId xmlns="" xmlns:a16="http://schemas.microsoft.com/office/drawing/2014/main" id="{68ECFF60-AA48-2D4C-9A67-90DB18F81D4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40" name="Group 739">
            <a:extLst>
              <a:ext uri="{FF2B5EF4-FFF2-40B4-BE49-F238E27FC236}">
                <a16:creationId xmlns="" xmlns:a16="http://schemas.microsoft.com/office/drawing/2014/main" id="{504BAA5F-BBD8-8242-BC48-7D0E761F340A}"/>
              </a:ext>
            </a:extLst>
          </p:cNvPr>
          <p:cNvGrpSpPr/>
          <p:nvPr/>
        </p:nvGrpSpPr>
        <p:grpSpPr>
          <a:xfrm>
            <a:off x="8637781" y="2319727"/>
            <a:ext cx="530702" cy="478009"/>
            <a:chOff x="8631407" y="2290407"/>
            <a:chExt cx="530702" cy="478009"/>
          </a:xfrm>
        </p:grpSpPr>
        <p:pic>
          <p:nvPicPr>
            <p:cNvPr id="110" name="Picture 568" descr="light2.png">
              <a:extLst>
                <a:ext uri="{FF2B5EF4-FFF2-40B4-BE49-F238E27FC236}">
                  <a16:creationId xmlns="" xmlns:a16="http://schemas.microsoft.com/office/drawing/2014/main" id="{D96B693D-26FC-E443-A112-C4AFFE90D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25293" y="2362969"/>
              <a:ext cx="92772" cy="405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1" name="Picture 1017" descr="antenna_stylized">
              <a:extLst>
                <a:ext uri="{FF2B5EF4-FFF2-40B4-BE49-F238E27FC236}">
                  <a16:creationId xmlns="" xmlns:a16="http://schemas.microsoft.com/office/drawing/2014/main" id="{F4E4C4C0-89A6-D74D-B25C-228CE5BC1D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1407" y="2290407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92" name="Group 791">
            <a:extLst>
              <a:ext uri="{FF2B5EF4-FFF2-40B4-BE49-F238E27FC236}">
                <a16:creationId xmlns="" xmlns:a16="http://schemas.microsoft.com/office/drawing/2014/main" id="{084B6293-559E-5D43-AF2B-4CB5E09EC6C5}"/>
              </a:ext>
            </a:extLst>
          </p:cNvPr>
          <p:cNvGrpSpPr/>
          <p:nvPr/>
        </p:nvGrpSpPr>
        <p:grpSpPr>
          <a:xfrm>
            <a:off x="7493518" y="3419140"/>
            <a:ext cx="350807" cy="305517"/>
            <a:chOff x="7487144" y="3389820"/>
            <a:chExt cx="350807" cy="305517"/>
          </a:xfrm>
        </p:grpSpPr>
        <p:pic>
          <p:nvPicPr>
            <p:cNvPr id="91" name="Picture 1115" descr="antenna_stylized">
              <a:extLst>
                <a:ext uri="{FF2B5EF4-FFF2-40B4-BE49-F238E27FC236}">
                  <a16:creationId xmlns="" xmlns:a16="http://schemas.microsoft.com/office/drawing/2014/main" id="{1821BC3E-6137-D844-92B9-4BA4CFF41F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7144" y="3389820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" name="Picture 1116" descr="laptop_keyboard">
              <a:extLst>
                <a:ext uri="{FF2B5EF4-FFF2-40B4-BE49-F238E27FC236}">
                  <a16:creationId xmlns="" xmlns:a16="http://schemas.microsoft.com/office/drawing/2014/main" id="{7F05CE3B-E67B-1B40-9D5B-2914F0B9BF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504001" y="3575889"/>
              <a:ext cx="286699" cy="119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" name="Freeform 1117">
              <a:extLst>
                <a:ext uri="{FF2B5EF4-FFF2-40B4-BE49-F238E27FC236}">
                  <a16:creationId xmlns="" xmlns:a16="http://schemas.microsoft.com/office/drawing/2014/main" id="{B52A07C5-D801-5B41-BD20-C20958925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014" y="3459979"/>
              <a:ext cx="230764" cy="155883"/>
            </a:xfrm>
            <a:custGeom>
              <a:avLst/>
              <a:gdLst>
                <a:gd name="T0" fmla="*/ 143665061 w 2982"/>
                <a:gd name="T1" fmla="*/ 0 h 2442"/>
                <a:gd name="T2" fmla="*/ 0 w 2982"/>
                <a:gd name="T3" fmla="*/ 66329557 h 2442"/>
                <a:gd name="T4" fmla="*/ 573719931 w 2982"/>
                <a:gd name="T5" fmla="*/ 82975142 h 2442"/>
                <a:gd name="T6" fmla="*/ 717384993 w 2982"/>
                <a:gd name="T7" fmla="*/ 16645585 h 2442"/>
                <a:gd name="T8" fmla="*/ 14366506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94" name="Picture 1118" descr="screen">
              <a:extLst>
                <a:ext uri="{FF2B5EF4-FFF2-40B4-BE49-F238E27FC236}">
                  <a16:creationId xmlns="" xmlns:a16="http://schemas.microsoft.com/office/drawing/2014/main" id="{2EA30B4E-5447-0340-8DAD-349A843F2A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0380" y="3463988"/>
              <a:ext cx="209692" cy="141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" name="Freeform 1119">
              <a:extLst>
                <a:ext uri="{FF2B5EF4-FFF2-40B4-BE49-F238E27FC236}">
                  <a16:creationId xmlns="" xmlns:a16="http://schemas.microsoft.com/office/drawing/2014/main" id="{1137F6C6-A7C9-9A4D-BCE3-048DB90EF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1029" y="3455381"/>
              <a:ext cx="195517" cy="29007"/>
            </a:xfrm>
            <a:custGeom>
              <a:avLst/>
              <a:gdLst>
                <a:gd name="T0" fmla="*/ 35620212 w 2528"/>
                <a:gd name="T1" fmla="*/ 0 h 455"/>
                <a:gd name="T2" fmla="*/ 608343257 w 2528"/>
                <a:gd name="T3" fmla="*/ 16582250 h 455"/>
                <a:gd name="T4" fmla="*/ 572256449 w 2528"/>
                <a:gd name="T5" fmla="*/ 16582250 h 455"/>
                <a:gd name="T6" fmla="*/ 0 w 2528"/>
                <a:gd name="T7" fmla="*/ 16582250 h 455"/>
                <a:gd name="T8" fmla="*/ 35620212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1120">
              <a:extLst>
                <a:ext uri="{FF2B5EF4-FFF2-40B4-BE49-F238E27FC236}">
                  <a16:creationId xmlns="" xmlns:a16="http://schemas.microsoft.com/office/drawing/2014/main" id="{7A0060E2-767D-1545-8656-29ED1A471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6971" y="3455145"/>
              <a:ext cx="54275" cy="120745"/>
            </a:xfrm>
            <a:custGeom>
              <a:avLst/>
              <a:gdLst>
                <a:gd name="T0" fmla="*/ 142804406 w 702"/>
                <a:gd name="T1" fmla="*/ 0 h 1893"/>
                <a:gd name="T2" fmla="*/ 0 w 702"/>
                <a:gd name="T3" fmla="*/ 66174575 h 1893"/>
                <a:gd name="T4" fmla="*/ 35584530 w 702"/>
                <a:gd name="T5" fmla="*/ 66174575 h 1893"/>
                <a:gd name="T6" fmla="*/ 178855222 w 702"/>
                <a:gd name="T7" fmla="*/ 16607700 h 1893"/>
                <a:gd name="T8" fmla="*/ 142804406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1121">
              <a:extLst>
                <a:ext uri="{FF2B5EF4-FFF2-40B4-BE49-F238E27FC236}">
                  <a16:creationId xmlns="" xmlns:a16="http://schemas.microsoft.com/office/drawing/2014/main" id="{15790F5A-ABAC-8D49-A4F9-E2F576550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6652" y="3476723"/>
              <a:ext cx="58489" cy="139375"/>
            </a:xfrm>
            <a:custGeom>
              <a:avLst/>
              <a:gdLst>
                <a:gd name="T0" fmla="*/ 179213623 w 756"/>
                <a:gd name="T1" fmla="*/ 0 h 2184"/>
                <a:gd name="T2" fmla="*/ 35656008 w 756"/>
                <a:gd name="T3" fmla="*/ 82904513 h 2184"/>
                <a:gd name="T4" fmla="*/ 0 w 756"/>
                <a:gd name="T5" fmla="*/ 82904513 h 2184"/>
                <a:gd name="T6" fmla="*/ 143090785 w 756"/>
                <a:gd name="T7" fmla="*/ 16632211 h 2184"/>
                <a:gd name="T8" fmla="*/ 179213623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1122">
              <a:extLst>
                <a:ext uri="{FF2B5EF4-FFF2-40B4-BE49-F238E27FC236}">
                  <a16:creationId xmlns="" xmlns:a16="http://schemas.microsoft.com/office/drawing/2014/main" id="{8898B7ED-5BCF-8C4E-B1AA-B82AD50FD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6332" y="3569758"/>
              <a:ext cx="214545" cy="47048"/>
            </a:xfrm>
            <a:custGeom>
              <a:avLst/>
              <a:gdLst>
                <a:gd name="T0" fmla="*/ 35658648 w 2773"/>
                <a:gd name="T1" fmla="*/ 0 h 738"/>
                <a:gd name="T2" fmla="*/ 0 w 2773"/>
                <a:gd name="T3" fmla="*/ 16581742 h 738"/>
                <a:gd name="T4" fmla="*/ 573357470 w 2773"/>
                <a:gd name="T5" fmla="*/ 33163485 h 738"/>
                <a:gd name="T6" fmla="*/ 573357470 w 2773"/>
                <a:gd name="T7" fmla="*/ 16581742 h 738"/>
                <a:gd name="T8" fmla="*/ 3565864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1123">
              <a:extLst>
                <a:ext uri="{FF2B5EF4-FFF2-40B4-BE49-F238E27FC236}">
                  <a16:creationId xmlns="" xmlns:a16="http://schemas.microsoft.com/office/drawing/2014/main" id="{5A7F91EF-AD6B-D64E-B73E-C762D73A7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3165" y="3477902"/>
              <a:ext cx="54786" cy="139965"/>
            </a:xfrm>
            <a:custGeom>
              <a:avLst/>
              <a:gdLst>
                <a:gd name="T0" fmla="*/ 656550006 w 637"/>
                <a:gd name="T1" fmla="*/ 0 h 1659"/>
                <a:gd name="T2" fmla="*/ 656550006 w 637"/>
                <a:gd name="T3" fmla="*/ 0 h 1659"/>
                <a:gd name="T4" fmla="*/ 54716163 w 637"/>
                <a:gd name="T5" fmla="*/ 2147483646 h 1659"/>
                <a:gd name="T6" fmla="*/ 0 w 637"/>
                <a:gd name="T7" fmla="*/ 2147483646 h 1659"/>
                <a:gd name="T8" fmla="*/ 65655000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1124">
              <a:extLst>
                <a:ext uri="{FF2B5EF4-FFF2-40B4-BE49-F238E27FC236}">
                  <a16:creationId xmlns="" xmlns:a16="http://schemas.microsoft.com/office/drawing/2014/main" id="{BBB1B153-2E6F-7246-9B11-B68D01DF6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6588" y="3576007"/>
              <a:ext cx="190792" cy="46458"/>
            </a:xfrm>
            <a:custGeom>
              <a:avLst/>
              <a:gdLst>
                <a:gd name="T0" fmla="*/ 0 w 2216"/>
                <a:gd name="T1" fmla="*/ 0 h 550"/>
                <a:gd name="T2" fmla="*/ 54884212 w 2216"/>
                <a:gd name="T3" fmla="*/ 101852492 h 550"/>
                <a:gd name="T4" fmla="*/ 2147483646 w 2216"/>
                <a:gd name="T5" fmla="*/ 1017940055 h 550"/>
                <a:gd name="T6" fmla="*/ 2147483646 w 2216"/>
                <a:gd name="T7" fmla="*/ 865464562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1" name="Group 1125">
              <a:extLst>
                <a:ext uri="{FF2B5EF4-FFF2-40B4-BE49-F238E27FC236}">
                  <a16:creationId xmlns="" xmlns:a16="http://schemas.microsoft.com/office/drawing/2014/main" id="{57060979-075D-9D4D-B12E-DA0CCD4C6B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3395" y="3625649"/>
              <a:ext cx="64747" cy="27592"/>
              <a:chOff x="1740" y="2642"/>
              <a:chExt cx="752" cy="327"/>
            </a:xfrm>
          </p:grpSpPr>
          <p:sp>
            <p:nvSpPr>
              <p:cNvPr id="140" name="Freeform 1126">
                <a:extLst>
                  <a:ext uri="{FF2B5EF4-FFF2-40B4-BE49-F238E27FC236}">
                    <a16:creationId xmlns="" xmlns:a16="http://schemas.microsoft.com/office/drawing/2014/main" id="{8DFFF656-1361-C546-8336-177F79E469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Freeform 1127">
                <a:extLst>
                  <a:ext uri="{FF2B5EF4-FFF2-40B4-BE49-F238E27FC236}">
                    <a16:creationId xmlns="" xmlns:a16="http://schemas.microsoft.com/office/drawing/2014/main" id="{60C6C6B3-72DE-664B-B4DE-3C04B0C5B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Freeform 1128">
                <a:extLst>
                  <a:ext uri="{FF2B5EF4-FFF2-40B4-BE49-F238E27FC236}">
                    <a16:creationId xmlns="" xmlns:a16="http://schemas.microsoft.com/office/drawing/2014/main" id="{0D48292A-917D-D046-A974-043CEE5A41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Freeform 1129">
                <a:extLst>
                  <a:ext uri="{FF2B5EF4-FFF2-40B4-BE49-F238E27FC236}">
                    <a16:creationId xmlns="" xmlns:a16="http://schemas.microsoft.com/office/drawing/2014/main" id="{DB6BAAEB-BADD-0A4F-8A9D-D72AFCA99A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Freeform 1130">
                <a:extLst>
                  <a:ext uri="{FF2B5EF4-FFF2-40B4-BE49-F238E27FC236}">
                    <a16:creationId xmlns="" xmlns:a16="http://schemas.microsoft.com/office/drawing/2014/main" id="{05D5969F-F3B9-414D-975E-A6700098F2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Freeform 1131">
                <a:extLst>
                  <a:ext uri="{FF2B5EF4-FFF2-40B4-BE49-F238E27FC236}">
                    <a16:creationId xmlns="" xmlns:a16="http://schemas.microsoft.com/office/drawing/2014/main" id="{41BB174D-6019-384D-A5AC-1B4D92D938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" name="Freeform 1132">
              <a:extLst>
                <a:ext uri="{FF2B5EF4-FFF2-40B4-BE49-F238E27FC236}">
                  <a16:creationId xmlns="" xmlns:a16="http://schemas.microsoft.com/office/drawing/2014/main" id="{F8739864-4836-E447-8FC8-5886923FF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4243" y="3629776"/>
              <a:ext cx="78411" cy="60608"/>
            </a:xfrm>
            <a:custGeom>
              <a:avLst/>
              <a:gdLst>
                <a:gd name="T0" fmla="*/ 39250883 w 990"/>
                <a:gd name="T1" fmla="*/ 342828616 h 792"/>
                <a:gd name="T2" fmla="*/ 354255671 w 990"/>
                <a:gd name="T3" fmla="*/ 0 h 792"/>
                <a:gd name="T4" fmla="*/ 354255671 w 990"/>
                <a:gd name="T5" fmla="*/ 34504242 h 792"/>
                <a:gd name="T6" fmla="*/ 0 w 990"/>
                <a:gd name="T7" fmla="*/ 342828616 h 792"/>
                <a:gd name="T8" fmla="*/ 39250883 w 990"/>
                <a:gd name="T9" fmla="*/ 342828616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1133">
              <a:extLst>
                <a:ext uri="{FF2B5EF4-FFF2-40B4-BE49-F238E27FC236}">
                  <a16:creationId xmlns="" xmlns:a16="http://schemas.microsoft.com/office/drawing/2014/main" id="{C59CADF3-CD09-FB48-A672-C2C50B66C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4129" y="3634611"/>
              <a:ext cx="200625" cy="55302"/>
            </a:xfrm>
            <a:custGeom>
              <a:avLst/>
              <a:gdLst>
                <a:gd name="T0" fmla="*/ 39302216 w 2532"/>
                <a:gd name="T1" fmla="*/ 0 h 723"/>
                <a:gd name="T2" fmla="*/ 39302216 w 2532"/>
                <a:gd name="T3" fmla="*/ 0 h 723"/>
                <a:gd name="T4" fmla="*/ 867084690 w 2532"/>
                <a:gd name="T5" fmla="*/ 307891170 h 723"/>
                <a:gd name="T6" fmla="*/ 867084690 w 2532"/>
                <a:gd name="T7" fmla="*/ 342351506 h 723"/>
                <a:gd name="T8" fmla="*/ 0 w 2532"/>
                <a:gd name="T9" fmla="*/ 34009889 h 723"/>
                <a:gd name="T10" fmla="*/ 39302216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1134">
              <a:extLst>
                <a:ext uri="{FF2B5EF4-FFF2-40B4-BE49-F238E27FC236}">
                  <a16:creationId xmlns="" xmlns:a16="http://schemas.microsoft.com/office/drawing/2014/main" id="{628AB6FD-35F6-0345-BD13-22EAAF9EC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4257" y="3624470"/>
              <a:ext cx="2171" cy="11202"/>
            </a:xfrm>
            <a:custGeom>
              <a:avLst/>
              <a:gdLst>
                <a:gd name="T0" fmla="*/ 48903362 w 26"/>
                <a:gd name="T1" fmla="*/ 33634500 h 147"/>
                <a:gd name="T2" fmla="*/ 48903362 w 26"/>
                <a:gd name="T3" fmla="*/ 67263209 h 147"/>
                <a:gd name="T4" fmla="*/ 0 w 26"/>
                <a:gd name="T5" fmla="*/ 67263209 h 147"/>
                <a:gd name="T6" fmla="*/ 48903362 w 26"/>
                <a:gd name="T7" fmla="*/ 0 h 147"/>
                <a:gd name="T8" fmla="*/ 48903362 w 26"/>
                <a:gd name="T9" fmla="*/ 3363450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1135">
              <a:extLst>
                <a:ext uri="{FF2B5EF4-FFF2-40B4-BE49-F238E27FC236}">
                  <a16:creationId xmlns="" xmlns:a16="http://schemas.microsoft.com/office/drawing/2014/main" id="{76529D44-B4FD-DE4D-812E-E461A0FCCA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4384" y="3578837"/>
              <a:ext cx="93225" cy="46340"/>
            </a:xfrm>
            <a:custGeom>
              <a:avLst/>
              <a:gdLst>
                <a:gd name="T0" fmla="*/ 395043791 w 1176"/>
                <a:gd name="T1" fmla="*/ 0 h 606"/>
                <a:gd name="T2" fmla="*/ 0 w 1176"/>
                <a:gd name="T3" fmla="*/ 273654982 h 606"/>
                <a:gd name="T4" fmla="*/ 39357994 w 1176"/>
                <a:gd name="T5" fmla="*/ 273654982 h 606"/>
                <a:gd name="T6" fmla="*/ 395043791 w 1176"/>
                <a:gd name="T7" fmla="*/ 33985420 h 606"/>
                <a:gd name="T8" fmla="*/ 39504379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1136">
              <a:extLst>
                <a:ext uri="{FF2B5EF4-FFF2-40B4-BE49-F238E27FC236}">
                  <a16:creationId xmlns="" xmlns:a16="http://schemas.microsoft.com/office/drawing/2014/main" id="{44CD9A89-0E3B-2C40-8436-71B7526BA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642" y="3626829"/>
              <a:ext cx="190281" cy="53180"/>
            </a:xfrm>
            <a:custGeom>
              <a:avLst/>
              <a:gdLst>
                <a:gd name="T0" fmla="*/ 31829833 w 2532"/>
                <a:gd name="T1" fmla="*/ 0 h 723"/>
                <a:gd name="T2" fmla="*/ 31829833 w 2532"/>
                <a:gd name="T3" fmla="*/ 0 h 723"/>
                <a:gd name="T4" fmla="*/ 382827787 w 2532"/>
                <a:gd name="T5" fmla="*/ 175498781 h 723"/>
                <a:gd name="T6" fmla="*/ 382827787 w 2532"/>
                <a:gd name="T7" fmla="*/ 175498781 h 723"/>
                <a:gd name="T8" fmla="*/ 0 w 2532"/>
                <a:gd name="T9" fmla="*/ 29448186 h 723"/>
                <a:gd name="T10" fmla="*/ 31829833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1137">
              <a:extLst>
                <a:ext uri="{FF2B5EF4-FFF2-40B4-BE49-F238E27FC236}">
                  <a16:creationId xmlns="" xmlns:a16="http://schemas.microsoft.com/office/drawing/2014/main" id="{92BF681C-02FC-8F49-A2CD-8F3446ECE5D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00668" y="3623055"/>
              <a:ext cx="77645" cy="5506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2641137 h 723"/>
                <a:gd name="T6" fmla="*/ 0 w 2532"/>
                <a:gd name="T7" fmla="*/ 302641137 h 723"/>
                <a:gd name="T8" fmla="*/ 0 w 2532"/>
                <a:gd name="T9" fmla="*/ 33575256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94" name="Group 693">
            <a:extLst>
              <a:ext uri="{FF2B5EF4-FFF2-40B4-BE49-F238E27FC236}">
                <a16:creationId xmlns="" xmlns:a16="http://schemas.microsoft.com/office/drawing/2014/main" id="{14715B6C-9A50-FE4B-A8D2-1E669BF891E3}"/>
              </a:ext>
            </a:extLst>
          </p:cNvPr>
          <p:cNvGrpSpPr/>
          <p:nvPr/>
        </p:nvGrpSpPr>
        <p:grpSpPr>
          <a:xfrm>
            <a:off x="7803435" y="3325424"/>
            <a:ext cx="347997" cy="396620"/>
            <a:chOff x="7797061" y="3296104"/>
            <a:chExt cx="347997" cy="396620"/>
          </a:xfrm>
        </p:grpSpPr>
        <p:pic>
          <p:nvPicPr>
            <p:cNvPr id="113" name="Picture 571" descr="fridge2.png">
              <a:extLst>
                <a:ext uri="{FF2B5EF4-FFF2-40B4-BE49-F238E27FC236}">
                  <a16:creationId xmlns="" xmlns:a16="http://schemas.microsoft.com/office/drawing/2014/main" id="{29DD0F98-F93B-0145-A925-F4125ED49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6825" y="335569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4" name="Picture 1115" descr="antenna_stylized">
              <a:extLst>
                <a:ext uri="{FF2B5EF4-FFF2-40B4-BE49-F238E27FC236}">
                  <a16:creationId xmlns="" xmlns:a16="http://schemas.microsoft.com/office/drawing/2014/main" id="{C1A64F68-4D16-AE4F-AB60-09D2C0CF0E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7061" y="329610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95" name="Group 794">
            <a:extLst>
              <a:ext uri="{FF2B5EF4-FFF2-40B4-BE49-F238E27FC236}">
                <a16:creationId xmlns="" xmlns:a16="http://schemas.microsoft.com/office/drawing/2014/main" id="{AF73DE4B-526E-9C4F-9242-9BC0D43F8CBA}"/>
              </a:ext>
            </a:extLst>
          </p:cNvPr>
          <p:cNvGrpSpPr/>
          <p:nvPr/>
        </p:nvGrpSpPr>
        <p:grpSpPr>
          <a:xfrm>
            <a:off x="11064947" y="3428485"/>
            <a:ext cx="518448" cy="1212242"/>
            <a:chOff x="11058573" y="3399165"/>
            <a:chExt cx="518448" cy="1212242"/>
          </a:xfrm>
        </p:grpSpPr>
        <p:grpSp>
          <p:nvGrpSpPr>
            <p:cNvPr id="375" name="Group 374">
              <a:extLst>
                <a:ext uri="{FF2B5EF4-FFF2-40B4-BE49-F238E27FC236}">
                  <a16:creationId xmlns="" xmlns:a16="http://schemas.microsoft.com/office/drawing/2014/main" id="{433FEDDB-405E-DB4E-815F-55EE9E62EF1A}"/>
                </a:ext>
              </a:extLst>
            </p:cNvPr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376" name="Straight Connector 375">
                <a:extLst>
                  <a:ext uri="{FF2B5EF4-FFF2-40B4-BE49-F238E27FC236}">
                    <a16:creationId xmlns="" xmlns:a16="http://schemas.microsoft.com/office/drawing/2014/main" id="{1D164102-BE0D-AF40-9A7B-7F2B261B2C20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8" name="Group 377">
                <a:extLst>
                  <a:ext uri="{FF2B5EF4-FFF2-40B4-BE49-F238E27FC236}">
                    <a16:creationId xmlns="" xmlns:a16="http://schemas.microsoft.com/office/drawing/2014/main" id="{9018E7EF-EB96-424D-962A-FEB80B43946F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79" name="Picture 378" descr="server_rack.png">
                  <a:extLst>
                    <a:ext uri="{FF2B5EF4-FFF2-40B4-BE49-F238E27FC236}">
                      <a16:creationId xmlns="" xmlns:a16="http://schemas.microsoft.com/office/drawing/2014/main" id="{C865CB27-BCE1-654B-9519-9B39D4CB58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0" name="Picture 379" descr="server_rack.png">
                  <a:extLst>
                    <a:ext uri="{FF2B5EF4-FFF2-40B4-BE49-F238E27FC236}">
                      <a16:creationId xmlns="" xmlns:a16="http://schemas.microsoft.com/office/drawing/2014/main" id="{41D005B5-0BAE-3E48-A2D4-576E4F7B94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1" name="Picture 380" descr="server_rack.png">
                  <a:extLst>
                    <a:ext uri="{FF2B5EF4-FFF2-40B4-BE49-F238E27FC236}">
                      <a16:creationId xmlns="" xmlns:a16="http://schemas.microsoft.com/office/drawing/2014/main" id="{89060F4D-6C40-724C-BD1E-F12A5CA65D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92" name="Group 391">
              <a:extLst>
                <a:ext uri="{FF2B5EF4-FFF2-40B4-BE49-F238E27FC236}">
                  <a16:creationId xmlns="" xmlns:a16="http://schemas.microsoft.com/office/drawing/2014/main" id="{710FDFDB-5658-6346-883B-53F72A0E1C90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393" name="Straight Connector 392">
                <a:extLst>
                  <a:ext uri="{FF2B5EF4-FFF2-40B4-BE49-F238E27FC236}">
                    <a16:creationId xmlns="" xmlns:a16="http://schemas.microsoft.com/office/drawing/2014/main" id="{21121473-8384-8944-A0B5-DD441780262C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5" name="Group 394">
                <a:extLst>
                  <a:ext uri="{FF2B5EF4-FFF2-40B4-BE49-F238E27FC236}">
                    <a16:creationId xmlns="" xmlns:a16="http://schemas.microsoft.com/office/drawing/2014/main" id="{11366773-360A-0449-911A-80462659C660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96" name="Picture 395" descr="server_rack.png">
                  <a:extLst>
                    <a:ext uri="{FF2B5EF4-FFF2-40B4-BE49-F238E27FC236}">
                      <a16:creationId xmlns="" xmlns:a16="http://schemas.microsoft.com/office/drawing/2014/main" id="{361EFF3D-6A1F-2646-B975-1FACB4284F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7" name="Picture 396" descr="server_rack.png">
                  <a:extLst>
                    <a:ext uri="{FF2B5EF4-FFF2-40B4-BE49-F238E27FC236}">
                      <a16:creationId xmlns="" xmlns:a16="http://schemas.microsoft.com/office/drawing/2014/main" id="{E83F8942-DE11-A747-A5A4-EDFBB17BFC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8" name="Picture 397" descr="server_rack.png">
                  <a:extLst>
                    <a:ext uri="{FF2B5EF4-FFF2-40B4-BE49-F238E27FC236}">
                      <a16:creationId xmlns="" xmlns:a16="http://schemas.microsoft.com/office/drawing/2014/main" id="{300ED1AC-F5EE-3C49-B963-42178C2434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71" name="Group 950">
            <a:extLst>
              <a:ext uri="{FF2B5EF4-FFF2-40B4-BE49-F238E27FC236}">
                <a16:creationId xmlns="" xmlns:a16="http://schemas.microsoft.com/office/drawing/2014/main" id="{2B0A745F-DA32-E140-AB36-BC5E1C4E2D48}"/>
              </a:ext>
            </a:extLst>
          </p:cNvPr>
          <p:cNvGrpSpPr>
            <a:grpSpLocks/>
          </p:cNvGrpSpPr>
          <p:nvPr/>
        </p:nvGrpSpPr>
        <p:grpSpPr bwMode="auto">
          <a:xfrm>
            <a:off x="10288915" y="5273951"/>
            <a:ext cx="177192" cy="330833"/>
            <a:chOff x="4140" y="429"/>
            <a:chExt cx="1425" cy="2396"/>
          </a:xfrm>
        </p:grpSpPr>
        <p:sp>
          <p:nvSpPr>
            <p:cNvPr id="207" name="Freeform 951">
              <a:extLst>
                <a:ext uri="{FF2B5EF4-FFF2-40B4-BE49-F238E27FC236}">
                  <a16:creationId xmlns="" xmlns:a16="http://schemas.microsoft.com/office/drawing/2014/main" id="{12CB3660-4D63-014F-8CC9-FDFB8140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Rectangle 952">
              <a:extLst>
                <a:ext uri="{FF2B5EF4-FFF2-40B4-BE49-F238E27FC236}">
                  <a16:creationId xmlns="" xmlns:a16="http://schemas.microsoft.com/office/drawing/2014/main" id="{EFE1382F-B768-3541-8BD1-06AB71BFA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09" name="Freeform 953">
              <a:extLst>
                <a:ext uri="{FF2B5EF4-FFF2-40B4-BE49-F238E27FC236}">
                  <a16:creationId xmlns="" xmlns:a16="http://schemas.microsoft.com/office/drawing/2014/main" id="{FB363E8F-CA06-2449-A66C-B14735894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954">
              <a:extLst>
                <a:ext uri="{FF2B5EF4-FFF2-40B4-BE49-F238E27FC236}">
                  <a16:creationId xmlns="" xmlns:a16="http://schemas.microsoft.com/office/drawing/2014/main" id="{8A74E36A-A735-7440-A2B1-55846B516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Rectangle 955">
              <a:extLst>
                <a:ext uri="{FF2B5EF4-FFF2-40B4-BE49-F238E27FC236}">
                  <a16:creationId xmlns="" xmlns:a16="http://schemas.microsoft.com/office/drawing/2014/main" id="{FC433BF5-02C8-F540-AE86-53BF56960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212" name="Group 956">
              <a:extLst>
                <a:ext uri="{FF2B5EF4-FFF2-40B4-BE49-F238E27FC236}">
                  <a16:creationId xmlns="" xmlns:a16="http://schemas.microsoft.com/office/drawing/2014/main" id="{969A0B36-D994-A24C-8329-146363A51C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7" name="AutoShape 957">
                <a:extLst>
                  <a:ext uri="{FF2B5EF4-FFF2-40B4-BE49-F238E27FC236}">
                    <a16:creationId xmlns="" xmlns:a16="http://schemas.microsoft.com/office/drawing/2014/main" id="{75A7B329-681F-2B4A-8470-FC0231FE2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38" name="AutoShape 958">
                <a:extLst>
                  <a:ext uri="{FF2B5EF4-FFF2-40B4-BE49-F238E27FC236}">
                    <a16:creationId xmlns="" xmlns:a16="http://schemas.microsoft.com/office/drawing/2014/main" id="{197CEF08-20F4-5741-AC2B-1EBB072FA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3" name="Rectangle 959">
              <a:extLst>
                <a:ext uri="{FF2B5EF4-FFF2-40B4-BE49-F238E27FC236}">
                  <a16:creationId xmlns="" xmlns:a16="http://schemas.microsoft.com/office/drawing/2014/main" id="{775AA9F7-199B-ED4C-B422-5E1B766FB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214" name="Group 960">
              <a:extLst>
                <a:ext uri="{FF2B5EF4-FFF2-40B4-BE49-F238E27FC236}">
                  <a16:creationId xmlns="" xmlns:a16="http://schemas.microsoft.com/office/drawing/2014/main" id="{4EED0C22-3BA6-E24F-B528-BF018CB34F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5" name="AutoShape 961">
                <a:extLst>
                  <a:ext uri="{FF2B5EF4-FFF2-40B4-BE49-F238E27FC236}">
                    <a16:creationId xmlns="" xmlns:a16="http://schemas.microsoft.com/office/drawing/2014/main" id="{FE30D28F-02DD-D041-8551-45D9D2836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36" name="AutoShape 962">
                <a:extLst>
                  <a:ext uri="{FF2B5EF4-FFF2-40B4-BE49-F238E27FC236}">
                    <a16:creationId xmlns="" xmlns:a16="http://schemas.microsoft.com/office/drawing/2014/main" id="{92F33680-18D6-7C4A-88C2-46C4FA3D0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5" name="Rectangle 963">
              <a:extLst>
                <a:ext uri="{FF2B5EF4-FFF2-40B4-BE49-F238E27FC236}">
                  <a16:creationId xmlns="" xmlns:a16="http://schemas.microsoft.com/office/drawing/2014/main" id="{A0014856-A5F8-544F-98BE-B1D6878A6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16" name="Rectangle 964">
              <a:extLst>
                <a:ext uri="{FF2B5EF4-FFF2-40B4-BE49-F238E27FC236}">
                  <a16:creationId xmlns="" xmlns:a16="http://schemas.microsoft.com/office/drawing/2014/main" id="{0E6FC61A-EACA-7D4E-9AA7-C7690D093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217" name="Group 965">
              <a:extLst>
                <a:ext uri="{FF2B5EF4-FFF2-40B4-BE49-F238E27FC236}">
                  <a16:creationId xmlns="" xmlns:a16="http://schemas.microsoft.com/office/drawing/2014/main" id="{CF083CE2-2403-FD4E-8F7D-758E7F67FF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33" name="AutoShape 966">
                <a:extLst>
                  <a:ext uri="{FF2B5EF4-FFF2-40B4-BE49-F238E27FC236}">
                    <a16:creationId xmlns="" xmlns:a16="http://schemas.microsoft.com/office/drawing/2014/main" id="{5ED8E2CD-DB59-0040-9493-378A5D7DF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34" name="AutoShape 967">
                <a:extLst>
                  <a:ext uri="{FF2B5EF4-FFF2-40B4-BE49-F238E27FC236}">
                    <a16:creationId xmlns="" xmlns:a16="http://schemas.microsoft.com/office/drawing/2014/main" id="{F249F021-1652-2041-9D37-82D9ADAF2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8" name="Freeform 968">
              <a:extLst>
                <a:ext uri="{FF2B5EF4-FFF2-40B4-BE49-F238E27FC236}">
                  <a16:creationId xmlns="" xmlns:a16="http://schemas.microsoft.com/office/drawing/2014/main" id="{2DA20985-B59E-DD4F-B452-9726DAD28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9" name="Group 969">
              <a:extLst>
                <a:ext uri="{FF2B5EF4-FFF2-40B4-BE49-F238E27FC236}">
                  <a16:creationId xmlns="" xmlns:a16="http://schemas.microsoft.com/office/drawing/2014/main" id="{68489279-23CF-FB42-9AE3-CAB3A000B9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31" name="AutoShape 970">
                <a:extLst>
                  <a:ext uri="{FF2B5EF4-FFF2-40B4-BE49-F238E27FC236}">
                    <a16:creationId xmlns="" xmlns:a16="http://schemas.microsoft.com/office/drawing/2014/main" id="{12532EDD-6029-FD41-90A0-EB4B9A3B8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32" name="AutoShape 971">
                <a:extLst>
                  <a:ext uri="{FF2B5EF4-FFF2-40B4-BE49-F238E27FC236}">
                    <a16:creationId xmlns="" xmlns:a16="http://schemas.microsoft.com/office/drawing/2014/main" id="{2ADE9625-767F-5247-8211-3638BECC9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20" name="Rectangle 972">
              <a:extLst>
                <a:ext uri="{FF2B5EF4-FFF2-40B4-BE49-F238E27FC236}">
                  <a16:creationId xmlns="" xmlns:a16="http://schemas.microsoft.com/office/drawing/2014/main" id="{71E52DA0-9A54-7744-90B9-E438CBE0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21" name="Freeform 973">
              <a:extLst>
                <a:ext uri="{FF2B5EF4-FFF2-40B4-BE49-F238E27FC236}">
                  <a16:creationId xmlns="" xmlns:a16="http://schemas.microsoft.com/office/drawing/2014/main" id="{D950FAED-4EC6-7B4B-AFA5-CA2701F74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Freeform 974">
              <a:extLst>
                <a:ext uri="{FF2B5EF4-FFF2-40B4-BE49-F238E27FC236}">
                  <a16:creationId xmlns="" xmlns:a16="http://schemas.microsoft.com/office/drawing/2014/main" id="{55AF3FE0-BBE4-A74C-A9EF-B8F3AA7A0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Oval 975">
              <a:extLst>
                <a:ext uri="{FF2B5EF4-FFF2-40B4-BE49-F238E27FC236}">
                  <a16:creationId xmlns="" xmlns:a16="http://schemas.microsoft.com/office/drawing/2014/main" id="{AC808981-49D6-D840-800C-F21BB9106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24" name="Freeform 976">
              <a:extLst>
                <a:ext uri="{FF2B5EF4-FFF2-40B4-BE49-F238E27FC236}">
                  <a16:creationId xmlns="" xmlns:a16="http://schemas.microsoft.com/office/drawing/2014/main" id="{EBD04B6D-F8F6-FE45-BBD9-3CFFE7B28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AutoShape 977">
              <a:extLst>
                <a:ext uri="{FF2B5EF4-FFF2-40B4-BE49-F238E27FC236}">
                  <a16:creationId xmlns="" xmlns:a16="http://schemas.microsoft.com/office/drawing/2014/main" id="{EB968B78-CEDA-2949-925F-D6EE71A8E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26" name="AutoShape 978">
              <a:extLst>
                <a:ext uri="{FF2B5EF4-FFF2-40B4-BE49-F238E27FC236}">
                  <a16:creationId xmlns="" xmlns:a16="http://schemas.microsoft.com/office/drawing/2014/main" id="{6127245D-2639-C841-ABBD-0A2EB8719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27" name="Oval 979">
              <a:extLst>
                <a:ext uri="{FF2B5EF4-FFF2-40B4-BE49-F238E27FC236}">
                  <a16:creationId xmlns="" xmlns:a16="http://schemas.microsoft.com/office/drawing/2014/main" id="{CBCE7727-73A7-814E-B244-E80EED405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28" name="Oval 980">
              <a:extLst>
                <a:ext uri="{FF2B5EF4-FFF2-40B4-BE49-F238E27FC236}">
                  <a16:creationId xmlns="" xmlns:a16="http://schemas.microsoft.com/office/drawing/2014/main" id="{7A66ECF6-DDAE-2842-92B5-EA8F14A12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9" name="Oval 981">
              <a:extLst>
                <a:ext uri="{FF2B5EF4-FFF2-40B4-BE49-F238E27FC236}">
                  <a16:creationId xmlns="" xmlns:a16="http://schemas.microsoft.com/office/drawing/2014/main" id="{5A97568E-F028-FD44-8E47-C92EC6C01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30" name="Rectangle 982">
              <a:extLst>
                <a:ext uri="{FF2B5EF4-FFF2-40B4-BE49-F238E27FC236}">
                  <a16:creationId xmlns="" xmlns:a16="http://schemas.microsoft.com/office/drawing/2014/main" id="{A834B858-68E5-0D45-8391-2A0A996FA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grpSp>
        <p:nvGrpSpPr>
          <p:cNvPr id="44" name="Group 590">
            <a:extLst>
              <a:ext uri="{FF2B5EF4-FFF2-40B4-BE49-F238E27FC236}">
                <a16:creationId xmlns="" xmlns:a16="http://schemas.microsoft.com/office/drawing/2014/main" id="{2648262B-E78D-1D4B-B3FD-3AE9CD5C321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id="367" name="Picture 591" descr="desktop_computer_stylized_medium">
              <a:extLst>
                <a:ext uri="{FF2B5EF4-FFF2-40B4-BE49-F238E27FC236}">
                  <a16:creationId xmlns="" xmlns:a16="http://schemas.microsoft.com/office/drawing/2014/main" id="{35FBE2DB-60A7-B340-A5BB-B3699CCC0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" name="Freeform 592">
              <a:extLst>
                <a:ext uri="{FF2B5EF4-FFF2-40B4-BE49-F238E27FC236}">
                  <a16:creationId xmlns="" xmlns:a16="http://schemas.microsoft.com/office/drawing/2014/main" id="{0263E665-BF2A-2F4A-ADA8-20F44C312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90" name="Group 590">
            <a:extLst>
              <a:ext uri="{FF2B5EF4-FFF2-40B4-BE49-F238E27FC236}">
                <a16:creationId xmlns="" xmlns:a16="http://schemas.microsoft.com/office/drawing/2014/main" id="{A66A00B8-C906-204A-9EA8-BF8007089AF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id="491" name="Picture 591" descr="desktop_computer_stylized_medium">
              <a:extLst>
                <a:ext uri="{FF2B5EF4-FFF2-40B4-BE49-F238E27FC236}">
                  <a16:creationId xmlns="" xmlns:a16="http://schemas.microsoft.com/office/drawing/2014/main" id="{0D26BE9F-5A6F-194D-95F5-9A26085A8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2" name="Freeform 592">
              <a:extLst>
                <a:ext uri="{FF2B5EF4-FFF2-40B4-BE49-F238E27FC236}">
                  <a16:creationId xmlns="" xmlns:a16="http://schemas.microsoft.com/office/drawing/2014/main" id="{F940FA7C-0178-FC42-989D-133C7D3E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93" name="Group 590">
            <a:extLst>
              <a:ext uri="{FF2B5EF4-FFF2-40B4-BE49-F238E27FC236}">
                <a16:creationId xmlns="" xmlns:a16="http://schemas.microsoft.com/office/drawing/2014/main" id="{AADF67FB-3BE7-EF42-B8A5-B005B506931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id="494" name="Picture 591" descr="desktop_computer_stylized_medium">
              <a:extLst>
                <a:ext uri="{FF2B5EF4-FFF2-40B4-BE49-F238E27FC236}">
                  <a16:creationId xmlns="" xmlns:a16="http://schemas.microsoft.com/office/drawing/2014/main" id="{0BBC0FBB-DA3F-874A-8EBE-B51C772E0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592">
              <a:extLst>
                <a:ext uri="{FF2B5EF4-FFF2-40B4-BE49-F238E27FC236}">
                  <a16:creationId xmlns="" xmlns:a16="http://schemas.microsoft.com/office/drawing/2014/main" id="{A9932DBD-03D1-3E48-AE83-712DE720F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96" name="Group 1064">
            <a:extLst>
              <a:ext uri="{FF2B5EF4-FFF2-40B4-BE49-F238E27FC236}">
                <a16:creationId xmlns="" xmlns:a16="http://schemas.microsoft.com/office/drawing/2014/main" id="{FC2552CF-9AC0-3243-8999-6808B911C762}"/>
              </a:ext>
            </a:extLst>
          </p:cNvPr>
          <p:cNvGrpSpPr>
            <a:grpSpLocks/>
          </p:cNvGrpSpPr>
          <p:nvPr/>
        </p:nvGrpSpPr>
        <p:grpSpPr bwMode="auto">
          <a:xfrm>
            <a:off x="9534746" y="5795138"/>
            <a:ext cx="319264" cy="253379"/>
            <a:chOff x="877" y="1008"/>
            <a:chExt cx="2747" cy="2591"/>
          </a:xfrm>
        </p:grpSpPr>
        <p:pic>
          <p:nvPicPr>
            <p:cNvPr id="497" name="Picture 1065" descr="antenna_stylized">
              <a:extLst>
                <a:ext uri="{FF2B5EF4-FFF2-40B4-BE49-F238E27FC236}">
                  <a16:creationId xmlns="" xmlns:a16="http://schemas.microsoft.com/office/drawing/2014/main" id="{87938519-94DB-D545-A29A-7EDE5E412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8" name="Picture 1066" descr="laptop_keyboard">
              <a:extLst>
                <a:ext uri="{FF2B5EF4-FFF2-40B4-BE49-F238E27FC236}">
                  <a16:creationId xmlns="" xmlns:a16="http://schemas.microsoft.com/office/drawing/2014/main" id="{2D71707C-83CA-1C4B-8508-67E56E2ADD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9" name="Freeform 1067">
              <a:extLst>
                <a:ext uri="{FF2B5EF4-FFF2-40B4-BE49-F238E27FC236}">
                  <a16:creationId xmlns="" xmlns:a16="http://schemas.microsoft.com/office/drawing/2014/main" id="{73F0FEB4-8393-CC4E-8318-ED16B301B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00" name="Picture 1068" descr="screen">
              <a:extLst>
                <a:ext uri="{FF2B5EF4-FFF2-40B4-BE49-F238E27FC236}">
                  <a16:creationId xmlns="" xmlns:a16="http://schemas.microsoft.com/office/drawing/2014/main" id="{7FE7C88C-9EAD-8349-A46B-E909AEA65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" name="Freeform 1069">
              <a:extLst>
                <a:ext uri="{FF2B5EF4-FFF2-40B4-BE49-F238E27FC236}">
                  <a16:creationId xmlns="" xmlns:a16="http://schemas.microsoft.com/office/drawing/2014/main" id="{0DBCF6AD-8352-3C40-B68E-0383519D2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" name="Freeform 1070">
              <a:extLst>
                <a:ext uri="{FF2B5EF4-FFF2-40B4-BE49-F238E27FC236}">
                  <a16:creationId xmlns="" xmlns:a16="http://schemas.microsoft.com/office/drawing/2014/main" id="{3C23673E-599F-5241-B844-C8F96A051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3" name="Freeform 1071">
              <a:extLst>
                <a:ext uri="{FF2B5EF4-FFF2-40B4-BE49-F238E27FC236}">
                  <a16:creationId xmlns="" xmlns:a16="http://schemas.microsoft.com/office/drawing/2014/main" id="{4D502A0C-8868-2C4E-B6B7-F46718640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4" name="Freeform 1072">
              <a:extLst>
                <a:ext uri="{FF2B5EF4-FFF2-40B4-BE49-F238E27FC236}">
                  <a16:creationId xmlns="" xmlns:a16="http://schemas.microsoft.com/office/drawing/2014/main" id="{154DEECF-C451-B140-A650-9DB9DCC41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5" name="Freeform 1073">
              <a:extLst>
                <a:ext uri="{FF2B5EF4-FFF2-40B4-BE49-F238E27FC236}">
                  <a16:creationId xmlns="" xmlns:a16="http://schemas.microsoft.com/office/drawing/2014/main" id="{61C09639-BDA6-1848-86B4-033F9F997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6" name="Freeform 1074">
              <a:extLst>
                <a:ext uri="{FF2B5EF4-FFF2-40B4-BE49-F238E27FC236}">
                  <a16:creationId xmlns="" xmlns:a16="http://schemas.microsoft.com/office/drawing/2014/main" id="{BBF9A35C-4B4A-604C-BCA3-20BC6C3D2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07" name="Group 1075">
              <a:extLst>
                <a:ext uri="{FF2B5EF4-FFF2-40B4-BE49-F238E27FC236}">
                  <a16:creationId xmlns="" xmlns:a16="http://schemas.microsoft.com/office/drawing/2014/main" id="{C228B10E-0BB1-8D40-9DB1-545E285C76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514" name="Freeform 1076">
                <a:extLst>
                  <a:ext uri="{FF2B5EF4-FFF2-40B4-BE49-F238E27FC236}">
                    <a16:creationId xmlns="" xmlns:a16="http://schemas.microsoft.com/office/drawing/2014/main" id="{DBE93115-3362-AE4D-A30A-337520C73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5" name="Freeform 1077">
                <a:extLst>
                  <a:ext uri="{FF2B5EF4-FFF2-40B4-BE49-F238E27FC236}">
                    <a16:creationId xmlns="" xmlns:a16="http://schemas.microsoft.com/office/drawing/2014/main" id="{E980EACA-94CF-194A-AC7A-1415DBB4CA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6" name="Freeform 1078">
                <a:extLst>
                  <a:ext uri="{FF2B5EF4-FFF2-40B4-BE49-F238E27FC236}">
                    <a16:creationId xmlns="" xmlns:a16="http://schemas.microsoft.com/office/drawing/2014/main" id="{67C8CECC-A4D3-D543-A1C2-92A3DDD604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7" name="Freeform 1079">
                <a:extLst>
                  <a:ext uri="{FF2B5EF4-FFF2-40B4-BE49-F238E27FC236}">
                    <a16:creationId xmlns="" xmlns:a16="http://schemas.microsoft.com/office/drawing/2014/main" id="{DF7F90DA-E9FF-E64E-979A-F2C4CF6F2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8" name="Freeform 1080">
                <a:extLst>
                  <a:ext uri="{FF2B5EF4-FFF2-40B4-BE49-F238E27FC236}">
                    <a16:creationId xmlns="" xmlns:a16="http://schemas.microsoft.com/office/drawing/2014/main" id="{1FB7CFF5-5312-6B45-B1C9-1E8019D9AB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9" name="Freeform 1081">
                <a:extLst>
                  <a:ext uri="{FF2B5EF4-FFF2-40B4-BE49-F238E27FC236}">
                    <a16:creationId xmlns="" xmlns:a16="http://schemas.microsoft.com/office/drawing/2014/main" id="{F6743163-40E8-634F-BDA5-FD850E9C93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08" name="Freeform 1082">
              <a:extLst>
                <a:ext uri="{FF2B5EF4-FFF2-40B4-BE49-F238E27FC236}">
                  <a16:creationId xmlns="" xmlns:a16="http://schemas.microsoft.com/office/drawing/2014/main" id="{5C688E93-8024-AF4A-9FAE-F872353A7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9" name="Freeform 1083">
              <a:extLst>
                <a:ext uri="{FF2B5EF4-FFF2-40B4-BE49-F238E27FC236}">
                  <a16:creationId xmlns="" xmlns:a16="http://schemas.microsoft.com/office/drawing/2014/main" id="{E2D8B864-6DD1-D042-9409-8862ACC1A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0" name="Freeform 1084">
              <a:extLst>
                <a:ext uri="{FF2B5EF4-FFF2-40B4-BE49-F238E27FC236}">
                  <a16:creationId xmlns="" xmlns:a16="http://schemas.microsoft.com/office/drawing/2014/main" id="{CC7A3F9E-B0BC-2945-B124-91C53102E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1" name="Freeform 1085">
              <a:extLst>
                <a:ext uri="{FF2B5EF4-FFF2-40B4-BE49-F238E27FC236}">
                  <a16:creationId xmlns="" xmlns:a16="http://schemas.microsoft.com/office/drawing/2014/main" id="{B8E20EA9-88B9-0A42-A470-7AF9E8810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" name="Freeform 1086">
              <a:extLst>
                <a:ext uri="{FF2B5EF4-FFF2-40B4-BE49-F238E27FC236}">
                  <a16:creationId xmlns="" xmlns:a16="http://schemas.microsoft.com/office/drawing/2014/main" id="{A9D04135-B045-A743-95D7-CA5EF36EE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" name="Freeform 1087">
              <a:extLst>
                <a:ext uri="{FF2B5EF4-FFF2-40B4-BE49-F238E27FC236}">
                  <a16:creationId xmlns="" xmlns:a16="http://schemas.microsoft.com/office/drawing/2014/main" id="{C0583F57-71B7-B142-BC2A-15444A0CF4E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5" name="Freeform 984">
            <a:extLst>
              <a:ext uri="{FF2B5EF4-FFF2-40B4-BE49-F238E27FC236}">
                <a16:creationId xmlns="" xmlns:a16="http://schemas.microsoft.com/office/drawing/2014/main" id="{69921432-2526-D74B-B1B3-EF4990D573EA}"/>
              </a:ext>
            </a:extLst>
          </p:cNvPr>
          <p:cNvSpPr>
            <a:spLocks/>
          </p:cNvSpPr>
          <p:nvPr/>
        </p:nvSpPr>
        <p:spPr bwMode="auto">
          <a:xfrm>
            <a:off x="10153593" y="5636971"/>
            <a:ext cx="34049" cy="332924"/>
          </a:xfrm>
          <a:custGeom>
            <a:avLst/>
            <a:gdLst>
              <a:gd name="T0" fmla="*/ 3 w 354"/>
              <a:gd name="T1" fmla="*/ 0 h 2742"/>
              <a:gd name="T2" fmla="*/ 15 w 354"/>
              <a:gd name="T3" fmla="*/ 27 h 2742"/>
              <a:gd name="T4" fmla="*/ 15 w 354"/>
              <a:gd name="T5" fmla="*/ 205 h 2742"/>
              <a:gd name="T6" fmla="*/ 0 w 354"/>
              <a:gd name="T7" fmla="*/ 215 h 2742"/>
              <a:gd name="T8" fmla="*/ 3 w 354"/>
              <a:gd name="T9" fmla="*/ 0 h 27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4"/>
              <a:gd name="T16" fmla="*/ 0 h 2742"/>
              <a:gd name="T17" fmla="*/ 354 w 354"/>
              <a:gd name="T18" fmla="*/ 2742 h 27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4" h="2742">
                <a:moveTo>
                  <a:pt x="63" y="0"/>
                </a:moveTo>
                <a:lnTo>
                  <a:pt x="354" y="339"/>
                </a:lnTo>
                <a:lnTo>
                  <a:pt x="346" y="2624"/>
                </a:lnTo>
                <a:lnTo>
                  <a:pt x="0" y="2742"/>
                </a:lnTo>
                <a:lnTo>
                  <a:pt x="63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33333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" name="Freeform 986">
            <a:extLst>
              <a:ext uri="{FF2B5EF4-FFF2-40B4-BE49-F238E27FC236}">
                <a16:creationId xmlns="" xmlns:a16="http://schemas.microsoft.com/office/drawing/2014/main" id="{210AB56E-8E3A-464C-BA90-E5EE13DE14AA}"/>
              </a:ext>
            </a:extLst>
          </p:cNvPr>
          <p:cNvSpPr>
            <a:spLocks/>
          </p:cNvSpPr>
          <p:nvPr/>
        </p:nvSpPr>
        <p:spPr bwMode="auto">
          <a:xfrm>
            <a:off x="10159970" y="5656923"/>
            <a:ext cx="20333" cy="308020"/>
          </a:xfrm>
          <a:custGeom>
            <a:avLst/>
            <a:gdLst>
              <a:gd name="T0" fmla="*/ 2 w 211"/>
              <a:gd name="T1" fmla="*/ 0 h 2537"/>
              <a:gd name="T2" fmla="*/ 9 w 211"/>
              <a:gd name="T3" fmla="*/ 18 h 2537"/>
              <a:gd name="T4" fmla="*/ 2 w 211"/>
              <a:gd name="T5" fmla="*/ 196 h 2537"/>
              <a:gd name="T6" fmla="*/ 2 w 211"/>
              <a:gd name="T7" fmla="*/ 0 h 2537"/>
              <a:gd name="T8" fmla="*/ 0 60000 65536"/>
              <a:gd name="T9" fmla="*/ 0 60000 65536"/>
              <a:gd name="T10" fmla="*/ 0 60000 65536"/>
              <a:gd name="T11" fmla="*/ 0 60000 65536"/>
              <a:gd name="T12" fmla="*/ 0 w 211"/>
              <a:gd name="T13" fmla="*/ 0 h 2537"/>
              <a:gd name="T14" fmla="*/ 211 w 211"/>
              <a:gd name="T15" fmla="*/ 2537 h 25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" h="2537">
                <a:moveTo>
                  <a:pt x="7" y="0"/>
                </a:moveTo>
                <a:cubicBezTo>
                  <a:pt x="7" y="0"/>
                  <a:pt x="57" y="28"/>
                  <a:pt x="211" y="218"/>
                </a:cubicBezTo>
                <a:cubicBezTo>
                  <a:pt x="0" y="1229"/>
                  <a:pt x="41" y="2537"/>
                  <a:pt x="7" y="2501"/>
                </a:cubicBezTo>
                <a:lnTo>
                  <a:pt x="7" y="0"/>
                </a:lnTo>
                <a:close/>
              </a:path>
            </a:pathLst>
          </a:custGeom>
          <a:gradFill rotWithShape="1">
            <a:gsLst>
              <a:gs pos="0">
                <a:srgbClr val="808080"/>
              </a:gs>
              <a:gs pos="100000">
                <a:srgbClr val="F8F8F8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8" name="Freeform 987">
            <a:extLst>
              <a:ext uri="{FF2B5EF4-FFF2-40B4-BE49-F238E27FC236}">
                <a16:creationId xmlns="" xmlns:a16="http://schemas.microsoft.com/office/drawing/2014/main" id="{4B6304D8-37E4-9743-9663-D2140A3373CD}"/>
              </a:ext>
            </a:extLst>
          </p:cNvPr>
          <p:cNvSpPr>
            <a:spLocks/>
          </p:cNvSpPr>
          <p:nvPr/>
        </p:nvSpPr>
        <p:spPr bwMode="auto">
          <a:xfrm>
            <a:off x="10155518" y="5812753"/>
            <a:ext cx="31643" cy="27525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1 h 226"/>
              <a:gd name="T4" fmla="*/ 14 w 328"/>
              <a:gd name="T5" fmla="*/ 19 h 226"/>
              <a:gd name="T6" fmla="*/ 0 w 328"/>
              <a:gd name="T7" fmla="*/ 8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9" name="Rectangle 988">
            <a:extLst>
              <a:ext uri="{FF2B5EF4-FFF2-40B4-BE49-F238E27FC236}">
                <a16:creationId xmlns="" xmlns:a16="http://schemas.microsoft.com/office/drawing/2014/main" id="{01DA0D94-4858-4748-835A-0A295C76D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6299" y="5674399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grpSp>
        <p:nvGrpSpPr>
          <p:cNvPr id="180" name="Group 989">
            <a:extLst>
              <a:ext uri="{FF2B5EF4-FFF2-40B4-BE49-F238E27FC236}">
                <a16:creationId xmlns="" xmlns:a16="http://schemas.microsoft.com/office/drawing/2014/main" id="{653C7E87-1F7F-B94B-970F-8043BE6AD494}"/>
              </a:ext>
            </a:extLst>
          </p:cNvPr>
          <p:cNvGrpSpPr>
            <a:grpSpLocks/>
          </p:cNvGrpSpPr>
          <p:nvPr/>
        </p:nvGrpSpPr>
        <p:grpSpPr bwMode="auto">
          <a:xfrm>
            <a:off x="10091149" y="5671195"/>
            <a:ext cx="69903" cy="21117"/>
            <a:chOff x="614" y="2568"/>
            <a:chExt cx="725" cy="139"/>
          </a:xfrm>
        </p:grpSpPr>
        <p:sp>
          <p:nvSpPr>
            <p:cNvPr id="205" name="AutoShape 990">
              <a:extLst>
                <a:ext uri="{FF2B5EF4-FFF2-40B4-BE49-F238E27FC236}">
                  <a16:creationId xmlns="" xmlns:a16="http://schemas.microsoft.com/office/drawing/2014/main" id="{9E8BF054-B12E-C746-9DCC-FFC0FBE11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66"/>
              <a:ext cx="721" cy="14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06" name="AutoShape 991">
              <a:extLst>
                <a:ext uri="{FF2B5EF4-FFF2-40B4-BE49-F238E27FC236}">
                  <a16:creationId xmlns="" xmlns:a16="http://schemas.microsoft.com/office/drawing/2014/main" id="{60A26098-3AC3-5F48-AF12-0376133BA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1"/>
              <a:ext cx="696" cy="11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181" name="Rectangle 992">
            <a:extLst>
              <a:ext uri="{FF2B5EF4-FFF2-40B4-BE49-F238E27FC236}">
                <a16:creationId xmlns="" xmlns:a16="http://schemas.microsoft.com/office/drawing/2014/main" id="{AB0AE9A0-AEC6-B542-BAA1-AD6A9E257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502" y="5722750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grpSp>
        <p:nvGrpSpPr>
          <p:cNvPr id="182" name="Group 993">
            <a:extLst>
              <a:ext uri="{FF2B5EF4-FFF2-40B4-BE49-F238E27FC236}">
                <a16:creationId xmlns="" xmlns:a16="http://schemas.microsoft.com/office/drawing/2014/main" id="{2E23BBDE-93A3-014A-8AD9-509F2B133316}"/>
              </a:ext>
            </a:extLst>
          </p:cNvPr>
          <p:cNvGrpSpPr>
            <a:grpSpLocks/>
          </p:cNvGrpSpPr>
          <p:nvPr/>
        </p:nvGrpSpPr>
        <p:grpSpPr bwMode="auto">
          <a:xfrm>
            <a:off x="10090909" y="5718672"/>
            <a:ext cx="69903" cy="19515"/>
            <a:chOff x="614" y="2568"/>
            <a:chExt cx="725" cy="139"/>
          </a:xfrm>
        </p:grpSpPr>
        <p:sp>
          <p:nvSpPr>
            <p:cNvPr id="203" name="AutoShape 994">
              <a:extLst>
                <a:ext uri="{FF2B5EF4-FFF2-40B4-BE49-F238E27FC236}">
                  <a16:creationId xmlns="" xmlns:a16="http://schemas.microsoft.com/office/drawing/2014/main" id="{CF10A6D2-6E36-BA46-8AB3-2A153E9EC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2564"/>
              <a:ext cx="721" cy="13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04" name="AutoShape 995">
              <a:extLst>
                <a:ext uri="{FF2B5EF4-FFF2-40B4-BE49-F238E27FC236}">
                  <a16:creationId xmlns="" xmlns:a16="http://schemas.microsoft.com/office/drawing/2014/main" id="{964D14B2-2639-5A46-B2D5-48A8B0C31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" y="2581"/>
              <a:ext cx="696" cy="10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183" name="Rectangle 996">
            <a:extLst>
              <a:ext uri="{FF2B5EF4-FFF2-40B4-BE49-F238E27FC236}">
                <a16:creationId xmlns="" xmlns:a16="http://schemas.microsoft.com/office/drawing/2014/main" id="{426E7337-36DD-B64A-88F7-00D5A742F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502" y="5771101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84" name="Rectangle 997">
            <a:extLst>
              <a:ext uri="{FF2B5EF4-FFF2-40B4-BE49-F238E27FC236}">
                <a16:creationId xmlns="" xmlns:a16="http://schemas.microsoft.com/office/drawing/2014/main" id="{BE4D7353-7D2D-9F42-8A6A-65BAA6259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8705" y="5814938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grpSp>
        <p:nvGrpSpPr>
          <p:cNvPr id="185" name="Group 998">
            <a:extLst>
              <a:ext uri="{FF2B5EF4-FFF2-40B4-BE49-F238E27FC236}">
                <a16:creationId xmlns="" xmlns:a16="http://schemas.microsoft.com/office/drawing/2014/main" id="{10644FFB-BF70-614B-94F5-58CB99D12E0E}"/>
              </a:ext>
            </a:extLst>
          </p:cNvPr>
          <p:cNvGrpSpPr>
            <a:grpSpLocks/>
          </p:cNvGrpSpPr>
          <p:nvPr/>
        </p:nvGrpSpPr>
        <p:grpSpPr bwMode="auto">
          <a:xfrm>
            <a:off x="10089465" y="5810860"/>
            <a:ext cx="70024" cy="21991"/>
            <a:chOff x="614" y="2568"/>
            <a:chExt cx="725" cy="139"/>
          </a:xfrm>
        </p:grpSpPr>
        <p:sp>
          <p:nvSpPr>
            <p:cNvPr id="201" name="AutoShape 999">
              <a:extLst>
                <a:ext uri="{FF2B5EF4-FFF2-40B4-BE49-F238E27FC236}">
                  <a16:creationId xmlns="" xmlns:a16="http://schemas.microsoft.com/office/drawing/2014/main" id="{2EEDFBCE-8402-0442-A96B-A6412C51C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586"/>
              <a:ext cx="720" cy="12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02" name="AutoShape 1000">
              <a:extLst>
                <a:ext uri="{FF2B5EF4-FFF2-40B4-BE49-F238E27FC236}">
                  <a16:creationId xmlns="" xmlns:a16="http://schemas.microsoft.com/office/drawing/2014/main" id="{5BBF678C-8365-374C-8592-2F4010918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" y="2586"/>
              <a:ext cx="695" cy="10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186" name="Freeform 1001">
            <a:extLst>
              <a:ext uri="{FF2B5EF4-FFF2-40B4-BE49-F238E27FC236}">
                <a16:creationId xmlns="" xmlns:a16="http://schemas.microsoft.com/office/drawing/2014/main" id="{43320BBC-6D3F-CE4C-AE57-EE45F3319F3F}"/>
              </a:ext>
            </a:extLst>
          </p:cNvPr>
          <p:cNvSpPr>
            <a:spLocks/>
          </p:cNvSpPr>
          <p:nvPr/>
        </p:nvSpPr>
        <p:spPr bwMode="auto">
          <a:xfrm>
            <a:off x="10156000" y="5771101"/>
            <a:ext cx="31643" cy="27380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0 h 226"/>
              <a:gd name="T4" fmla="*/ 14 w 328"/>
              <a:gd name="T5" fmla="*/ 17 h 226"/>
              <a:gd name="T6" fmla="*/ 0 w 328"/>
              <a:gd name="T7" fmla="*/ 7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87" name="Group 1002">
            <a:extLst>
              <a:ext uri="{FF2B5EF4-FFF2-40B4-BE49-F238E27FC236}">
                <a16:creationId xmlns="" xmlns:a16="http://schemas.microsoft.com/office/drawing/2014/main" id="{4ED748C4-471F-B74E-9328-2437DB94B8F7}"/>
              </a:ext>
            </a:extLst>
          </p:cNvPr>
          <p:cNvGrpSpPr>
            <a:grpSpLocks/>
          </p:cNvGrpSpPr>
          <p:nvPr/>
        </p:nvGrpSpPr>
        <p:grpSpPr bwMode="auto">
          <a:xfrm>
            <a:off x="10089946" y="5767169"/>
            <a:ext cx="70024" cy="20243"/>
            <a:chOff x="614" y="2568"/>
            <a:chExt cx="725" cy="139"/>
          </a:xfrm>
        </p:grpSpPr>
        <p:sp>
          <p:nvSpPr>
            <p:cNvPr id="199" name="AutoShape 1003">
              <a:extLst>
                <a:ext uri="{FF2B5EF4-FFF2-40B4-BE49-F238E27FC236}">
                  <a16:creationId xmlns="" xmlns:a16="http://schemas.microsoft.com/office/drawing/2014/main" id="{DE163CA4-FABE-9B4C-973B-7160FB0CA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71"/>
              <a:ext cx="732" cy="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00" name="AutoShape 1004">
              <a:extLst>
                <a:ext uri="{FF2B5EF4-FFF2-40B4-BE49-F238E27FC236}">
                  <a16:creationId xmlns="" xmlns:a16="http://schemas.microsoft.com/office/drawing/2014/main" id="{D50A283A-2FFB-A24F-A406-2910EEA8C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7"/>
              <a:ext cx="720" cy="10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188" name="Rectangle 1005">
            <a:extLst>
              <a:ext uri="{FF2B5EF4-FFF2-40B4-BE49-F238E27FC236}">
                <a16:creationId xmlns="" xmlns:a16="http://schemas.microsoft.com/office/drawing/2014/main" id="{42659E43-E287-8942-BD23-94141CB4B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0946" y="5636388"/>
            <a:ext cx="8422" cy="332778"/>
          </a:xfrm>
          <a:prstGeom prst="rect">
            <a:avLst/>
          </a:prstGeom>
          <a:gradFill rotWithShape="1">
            <a:gsLst>
              <a:gs pos="0">
                <a:srgbClr val="333333"/>
              </a:gs>
              <a:gs pos="50000">
                <a:srgbClr val="DDDDDD"/>
              </a:gs>
              <a:gs pos="100000">
                <a:srgbClr val="333333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89" name="Freeform 1006">
            <a:extLst>
              <a:ext uri="{FF2B5EF4-FFF2-40B4-BE49-F238E27FC236}">
                <a16:creationId xmlns="" xmlns:a16="http://schemas.microsoft.com/office/drawing/2014/main" id="{48DEF8E3-26E3-0E48-88EA-BAB435AE5150}"/>
              </a:ext>
            </a:extLst>
          </p:cNvPr>
          <p:cNvSpPr>
            <a:spLocks/>
          </p:cNvSpPr>
          <p:nvPr/>
        </p:nvSpPr>
        <p:spPr bwMode="auto">
          <a:xfrm>
            <a:off x="10158887" y="5720566"/>
            <a:ext cx="28515" cy="31020"/>
          </a:xfrm>
          <a:custGeom>
            <a:avLst/>
            <a:gdLst>
              <a:gd name="T0" fmla="*/ 2 w 296"/>
              <a:gd name="T1" fmla="*/ 0 h 256"/>
              <a:gd name="T2" fmla="*/ 14 w 296"/>
              <a:gd name="T3" fmla="*/ 10 h 256"/>
              <a:gd name="T4" fmla="*/ 14 w 296"/>
              <a:gd name="T5" fmla="*/ 19 h 256"/>
              <a:gd name="T6" fmla="*/ 0 w 296"/>
              <a:gd name="T7" fmla="*/ 7 h 256"/>
              <a:gd name="T8" fmla="*/ 2 w 296"/>
              <a:gd name="T9" fmla="*/ 0 h 2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6"/>
              <a:gd name="T16" fmla="*/ 0 h 256"/>
              <a:gd name="T17" fmla="*/ 296 w 296"/>
              <a:gd name="T18" fmla="*/ 256 h 2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6" h="256">
                <a:moveTo>
                  <a:pt x="4" y="0"/>
                </a:moveTo>
                <a:cubicBezTo>
                  <a:pt x="55" y="10"/>
                  <a:pt x="144" y="68"/>
                  <a:pt x="292" y="144"/>
                </a:cubicBezTo>
                <a:cubicBezTo>
                  <a:pt x="290" y="178"/>
                  <a:pt x="296" y="188"/>
                  <a:pt x="296" y="256"/>
                </a:cubicBezTo>
                <a:cubicBezTo>
                  <a:pt x="296" y="256"/>
                  <a:pt x="160" y="176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0" name="Freeform 1007">
            <a:extLst>
              <a:ext uri="{FF2B5EF4-FFF2-40B4-BE49-F238E27FC236}">
                <a16:creationId xmlns="" xmlns:a16="http://schemas.microsoft.com/office/drawing/2014/main" id="{7869EB64-11F6-624E-9B28-6986DD9D076F}"/>
              </a:ext>
            </a:extLst>
          </p:cNvPr>
          <p:cNvSpPr>
            <a:spLocks/>
          </p:cNvSpPr>
          <p:nvPr/>
        </p:nvSpPr>
        <p:spPr bwMode="auto">
          <a:xfrm>
            <a:off x="10159248" y="5672943"/>
            <a:ext cx="29357" cy="34953"/>
          </a:xfrm>
          <a:custGeom>
            <a:avLst/>
            <a:gdLst>
              <a:gd name="T0" fmla="*/ 0 w 304"/>
              <a:gd name="T1" fmla="*/ 0 h 288"/>
              <a:gd name="T2" fmla="*/ 14 w 304"/>
              <a:gd name="T3" fmla="*/ 13 h 288"/>
              <a:gd name="T4" fmla="*/ 13 w 304"/>
              <a:gd name="T5" fmla="*/ 23 h 288"/>
              <a:gd name="T6" fmla="*/ 2 w 304"/>
              <a:gd name="T7" fmla="*/ 10 h 288"/>
              <a:gd name="T8" fmla="*/ 0 w 304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4"/>
              <a:gd name="T16" fmla="*/ 0 h 288"/>
              <a:gd name="T17" fmla="*/ 304 w 304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4" h="288">
                <a:moveTo>
                  <a:pt x="0" y="0"/>
                </a:moveTo>
                <a:cubicBezTo>
                  <a:pt x="51" y="10"/>
                  <a:pt x="148" y="76"/>
                  <a:pt x="304" y="164"/>
                </a:cubicBezTo>
                <a:cubicBezTo>
                  <a:pt x="302" y="198"/>
                  <a:pt x="284" y="220"/>
                  <a:pt x="284" y="288"/>
                </a:cubicBezTo>
                <a:cubicBezTo>
                  <a:pt x="284" y="288"/>
                  <a:pt x="163" y="179"/>
                  <a:pt x="8" y="124"/>
                </a:cubicBezTo>
                <a:cubicBezTo>
                  <a:pt x="8" y="72"/>
                  <a:pt x="0" y="17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1" name="Oval 1008">
            <a:extLst>
              <a:ext uri="{FF2B5EF4-FFF2-40B4-BE49-F238E27FC236}">
                <a16:creationId xmlns="" xmlns:a16="http://schemas.microsoft.com/office/drawing/2014/main" id="{322E0F0C-40A1-7E43-B9BC-A271C6411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83311" y="5954166"/>
            <a:ext cx="6016" cy="1383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92" name="Freeform 1009">
            <a:extLst>
              <a:ext uri="{FF2B5EF4-FFF2-40B4-BE49-F238E27FC236}">
                <a16:creationId xmlns="" xmlns:a16="http://schemas.microsoft.com/office/drawing/2014/main" id="{2C34A91D-8DF1-DE40-8F88-B7AB2BE630CE}"/>
              </a:ext>
            </a:extLst>
          </p:cNvPr>
          <p:cNvSpPr>
            <a:spLocks/>
          </p:cNvSpPr>
          <p:nvPr/>
        </p:nvSpPr>
        <p:spPr bwMode="auto">
          <a:xfrm>
            <a:off x="10157684" y="5954603"/>
            <a:ext cx="29477" cy="29127"/>
          </a:xfrm>
          <a:custGeom>
            <a:avLst/>
            <a:gdLst>
              <a:gd name="T0" fmla="*/ 0 w 306"/>
              <a:gd name="T1" fmla="*/ 9 h 240"/>
              <a:gd name="T2" fmla="*/ 2 w 306"/>
              <a:gd name="T3" fmla="*/ 19 h 240"/>
              <a:gd name="T4" fmla="*/ 14 w 306"/>
              <a:gd name="T5" fmla="*/ 9 h 240"/>
              <a:gd name="T6" fmla="*/ 14 w 306"/>
              <a:gd name="T7" fmla="*/ 0 h 240"/>
              <a:gd name="T8" fmla="*/ 0 w 306"/>
              <a:gd name="T9" fmla="*/ 9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6"/>
              <a:gd name="T16" fmla="*/ 0 h 240"/>
              <a:gd name="T17" fmla="*/ 306 w 306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6" h="240">
                <a:moveTo>
                  <a:pt x="0" y="106"/>
                </a:moveTo>
                <a:lnTo>
                  <a:pt x="2" y="240"/>
                </a:lnTo>
                <a:lnTo>
                  <a:pt x="306" y="110"/>
                </a:lnTo>
                <a:lnTo>
                  <a:pt x="300" y="0"/>
                </a:lnTo>
                <a:lnTo>
                  <a:pt x="0" y="10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3" name="AutoShape 1010">
            <a:extLst>
              <a:ext uri="{FF2B5EF4-FFF2-40B4-BE49-F238E27FC236}">
                <a16:creationId xmlns="" xmlns:a16="http://schemas.microsoft.com/office/drawing/2014/main" id="{C10585A3-5046-F44C-A720-1B5360D1A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7877" y="5963487"/>
            <a:ext cx="143898" cy="21845"/>
          </a:xfrm>
          <a:prstGeom prst="roundRect">
            <a:avLst>
              <a:gd name="adj" fmla="val 50000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94" name="AutoShape 1011">
            <a:extLst>
              <a:ext uri="{FF2B5EF4-FFF2-40B4-BE49-F238E27FC236}">
                <a16:creationId xmlns="" xmlns:a16="http://schemas.microsoft.com/office/drawing/2014/main" id="{0F1CC371-A8A5-1146-9D54-06BA5783B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6299" y="5969166"/>
            <a:ext cx="128257" cy="1150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95" name="Oval 1012">
            <a:extLst>
              <a:ext uri="{FF2B5EF4-FFF2-40B4-BE49-F238E27FC236}">
                <a16:creationId xmlns="" xmlns:a16="http://schemas.microsoft.com/office/drawing/2014/main" id="{165ACFDB-EB0A-EF4A-A53B-E952BF38B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8210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96" name="Oval 1013">
            <a:extLst>
              <a:ext uri="{FF2B5EF4-FFF2-40B4-BE49-F238E27FC236}">
                <a16:creationId xmlns="" xmlns:a16="http://schemas.microsoft.com/office/drawing/2014/main" id="{8E1C86F1-E8A5-AB43-9FBE-05329F11F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9867" y="5920815"/>
            <a:ext cx="19130" cy="2068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97" name="Oval 1014">
            <a:extLst>
              <a:ext uri="{FF2B5EF4-FFF2-40B4-BE49-F238E27FC236}">
                <a16:creationId xmlns="" xmlns:a16="http://schemas.microsoft.com/office/drawing/2014/main" id="{0C189499-8A09-3E4B-B216-1DBC5D3CD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0201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98" name="Rectangle 1015">
            <a:extLst>
              <a:ext uri="{FF2B5EF4-FFF2-40B4-BE49-F238E27FC236}">
                <a16:creationId xmlns="" xmlns:a16="http://schemas.microsoft.com/office/drawing/2014/main" id="{F801E0C5-03DC-4947-89BB-24F841D73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9410" y="5841444"/>
            <a:ext cx="9625" cy="110538"/>
          </a:xfrm>
          <a:prstGeom prst="rect">
            <a:avLst/>
          </a:prstGeom>
          <a:solidFill>
            <a:srgbClr val="29292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654" name="Title 1">
            <a:extLst>
              <a:ext uri="{FF2B5EF4-FFF2-40B4-BE49-F238E27FC236}">
                <a16:creationId xmlns=""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Peer-to-peer </a:t>
            </a:r>
            <a:r>
              <a:rPr lang="en-US" altLang="en-US" sz="3600" dirty="0">
                <a:ea typeface="ＭＳ Ｐゴシック" panose="020B0600070205080204" pitchFamily="34" charset="-128"/>
              </a:rPr>
              <a:t>(P2P) </a:t>
            </a:r>
            <a:r>
              <a:rPr lang="en-US" altLang="en-US" dirty="0">
                <a:ea typeface="ＭＳ Ｐゴシック" panose="020B0600070205080204" pitchFamily="34" charset="-128"/>
              </a:rPr>
              <a:t>a</a:t>
            </a:r>
            <a:r>
              <a:rPr lang="en-US" altLang="en-US" sz="4400" dirty="0">
                <a:ea typeface="ＭＳ Ｐゴシック" panose="020B0600070205080204" pitchFamily="34" charset="-128"/>
              </a:rPr>
              <a:t>rchitecture</a:t>
            </a:r>
            <a:endParaRPr lang="en-US" sz="4400" dirty="0"/>
          </a:p>
        </p:txBody>
      </p:sp>
      <p:sp>
        <p:nvSpPr>
          <p:cNvPr id="656" name="Content Placeholder 3">
            <a:extLst>
              <a:ext uri="{FF2B5EF4-FFF2-40B4-BE49-F238E27FC236}">
                <a16:creationId xmlns="" xmlns:a16="http://schemas.microsoft.com/office/drawing/2014/main" id="{97C6B0DF-3B81-1046-A02E-98C8247EB000}"/>
              </a:ext>
            </a:extLst>
          </p:cNvPr>
          <p:cNvSpPr txBox="1">
            <a:spLocks/>
          </p:cNvSpPr>
          <p:nvPr/>
        </p:nvSpPr>
        <p:spPr>
          <a:xfrm>
            <a:off x="664326" y="1290326"/>
            <a:ext cx="6067848" cy="497469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altLang="en-US" i="1" dirty="0">
                <a:ea typeface="ＭＳ Ｐゴシック" panose="020B0600070205080204" pitchFamily="34" charset="-128"/>
              </a:rPr>
              <a:t>no</a:t>
            </a:r>
            <a:r>
              <a:rPr lang="en-US" altLang="en-US" dirty="0">
                <a:ea typeface="ＭＳ Ｐゴシック" panose="020B0600070205080204" pitchFamily="34" charset="-128"/>
              </a:rPr>
              <a:t> always-on server</a:t>
            </a:r>
          </a:p>
          <a:p>
            <a:pPr>
              <a:spcBef>
                <a:spcPts val="40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arbitrary end systems directly communicate</a:t>
            </a:r>
          </a:p>
          <a:p>
            <a:pPr>
              <a:spcBef>
                <a:spcPts val="40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peers request service from other peers, provide service in return to other peers</a:t>
            </a:r>
          </a:p>
          <a:p>
            <a:pPr marL="582613" lvl="1" indent="-225425"/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self scalability</a:t>
            </a:r>
            <a:r>
              <a:rPr lang="en-US" altLang="en-US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 – new peers bring new service capacity, and new service demands</a:t>
            </a:r>
          </a:p>
          <a:p>
            <a:pPr>
              <a:spcBef>
                <a:spcPts val="40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peers are intermittently connected and change IP addresses</a:t>
            </a:r>
          </a:p>
          <a:p>
            <a:pPr lvl="1">
              <a:spcBef>
                <a:spcPts val="40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complex management</a:t>
            </a:r>
          </a:p>
          <a:p>
            <a:pPr>
              <a:spcBef>
                <a:spcPts val="400"/>
              </a:spcBef>
            </a:pPr>
            <a:r>
              <a:rPr lang="en-US" dirty="0"/>
              <a:t>examples: </a:t>
            </a:r>
            <a:r>
              <a:rPr lang="en-US" sz="2400" dirty="0"/>
              <a:t>P2P file sharing (BitTorrent), streaming (</a:t>
            </a:r>
            <a:r>
              <a:rPr lang="en-US" sz="2400" dirty="0" err="1"/>
              <a:t>KanKan</a:t>
            </a:r>
            <a:r>
              <a:rPr lang="en-US" sz="2400" dirty="0"/>
              <a:t>), VoIP (Skype)</a:t>
            </a:r>
            <a:endParaRPr lang="en-US" dirty="0"/>
          </a:p>
        </p:txBody>
      </p:sp>
      <p:grpSp>
        <p:nvGrpSpPr>
          <p:cNvPr id="661" name="Group 950">
            <a:extLst>
              <a:ext uri="{FF2B5EF4-FFF2-40B4-BE49-F238E27FC236}">
                <a16:creationId xmlns="" xmlns:a16="http://schemas.microsoft.com/office/drawing/2014/main" id="{221CDB90-F15F-3B40-BE7C-5642BDA8CF7F}"/>
              </a:ext>
            </a:extLst>
          </p:cNvPr>
          <p:cNvGrpSpPr>
            <a:grpSpLocks/>
          </p:cNvGrpSpPr>
          <p:nvPr/>
        </p:nvGrpSpPr>
        <p:grpSpPr bwMode="auto">
          <a:xfrm>
            <a:off x="10002508" y="5616400"/>
            <a:ext cx="214974" cy="403920"/>
            <a:chOff x="4140" y="429"/>
            <a:chExt cx="1425" cy="2396"/>
          </a:xfrm>
        </p:grpSpPr>
        <p:sp>
          <p:nvSpPr>
            <p:cNvPr id="662" name="Freeform 951">
              <a:extLst>
                <a:ext uri="{FF2B5EF4-FFF2-40B4-BE49-F238E27FC236}">
                  <a16:creationId xmlns="" xmlns:a16="http://schemas.microsoft.com/office/drawing/2014/main" id="{3F5BE32F-BF2D-5D43-A3F8-8015366B90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3" name="Rectangle 952">
              <a:extLst>
                <a:ext uri="{FF2B5EF4-FFF2-40B4-BE49-F238E27FC236}">
                  <a16:creationId xmlns="" xmlns:a16="http://schemas.microsoft.com/office/drawing/2014/main" id="{74DD6C49-0B6B-3445-ABF4-46D45AE69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664" name="Freeform 953">
              <a:extLst>
                <a:ext uri="{FF2B5EF4-FFF2-40B4-BE49-F238E27FC236}">
                  <a16:creationId xmlns="" xmlns:a16="http://schemas.microsoft.com/office/drawing/2014/main" id="{20913D95-E88A-A848-9963-B3BA4505F5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" name="Freeform 954">
              <a:extLst>
                <a:ext uri="{FF2B5EF4-FFF2-40B4-BE49-F238E27FC236}">
                  <a16:creationId xmlns="" xmlns:a16="http://schemas.microsoft.com/office/drawing/2014/main" id="{0DE93F6C-FE6F-AA44-96FD-B6D85A46D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" name="Rectangle 955">
              <a:extLst>
                <a:ext uri="{FF2B5EF4-FFF2-40B4-BE49-F238E27FC236}">
                  <a16:creationId xmlns="" xmlns:a16="http://schemas.microsoft.com/office/drawing/2014/main" id="{529745F5-82EA-8148-9AA1-BA608BD7B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667" name="Group 956">
              <a:extLst>
                <a:ext uri="{FF2B5EF4-FFF2-40B4-BE49-F238E27FC236}">
                  <a16:creationId xmlns="" xmlns:a16="http://schemas.microsoft.com/office/drawing/2014/main" id="{B8FB9448-22B7-FE4A-8748-ABEF4BEADF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92" name="AutoShape 957">
                <a:extLst>
                  <a:ext uri="{FF2B5EF4-FFF2-40B4-BE49-F238E27FC236}">
                    <a16:creationId xmlns="" xmlns:a16="http://schemas.microsoft.com/office/drawing/2014/main" id="{EADB5D3D-04E2-EF48-B58E-48F7BABA0B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693" name="AutoShape 958">
                <a:extLst>
                  <a:ext uri="{FF2B5EF4-FFF2-40B4-BE49-F238E27FC236}">
                    <a16:creationId xmlns="" xmlns:a16="http://schemas.microsoft.com/office/drawing/2014/main" id="{F98E41BE-EA39-754F-82C7-36D93FBD74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668" name="Rectangle 959">
              <a:extLst>
                <a:ext uri="{FF2B5EF4-FFF2-40B4-BE49-F238E27FC236}">
                  <a16:creationId xmlns="" xmlns:a16="http://schemas.microsoft.com/office/drawing/2014/main" id="{327755D1-B209-404D-9363-9EDC28F7F3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669" name="Group 960">
              <a:extLst>
                <a:ext uri="{FF2B5EF4-FFF2-40B4-BE49-F238E27FC236}">
                  <a16:creationId xmlns="" xmlns:a16="http://schemas.microsoft.com/office/drawing/2014/main" id="{26E2E8A6-CFB6-044F-85B5-1DAAEA7FA1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90" name="AutoShape 961">
                <a:extLst>
                  <a:ext uri="{FF2B5EF4-FFF2-40B4-BE49-F238E27FC236}">
                    <a16:creationId xmlns="" xmlns:a16="http://schemas.microsoft.com/office/drawing/2014/main" id="{17D69473-78FB-C74F-B4D2-8D565D3F9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691" name="AutoShape 962">
                <a:extLst>
                  <a:ext uri="{FF2B5EF4-FFF2-40B4-BE49-F238E27FC236}">
                    <a16:creationId xmlns="" xmlns:a16="http://schemas.microsoft.com/office/drawing/2014/main" id="{17A1D2AB-658B-704B-AE35-B18C119E5A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670" name="Rectangle 963">
              <a:extLst>
                <a:ext uri="{FF2B5EF4-FFF2-40B4-BE49-F238E27FC236}">
                  <a16:creationId xmlns="" xmlns:a16="http://schemas.microsoft.com/office/drawing/2014/main" id="{F2475D91-5410-684E-A143-AE723E9081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671" name="Rectangle 964">
              <a:extLst>
                <a:ext uri="{FF2B5EF4-FFF2-40B4-BE49-F238E27FC236}">
                  <a16:creationId xmlns="" xmlns:a16="http://schemas.microsoft.com/office/drawing/2014/main" id="{88C09684-E90D-B34B-AA01-5F070FE81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672" name="Group 965">
              <a:extLst>
                <a:ext uri="{FF2B5EF4-FFF2-40B4-BE49-F238E27FC236}">
                  <a16:creationId xmlns="" xmlns:a16="http://schemas.microsoft.com/office/drawing/2014/main" id="{8ACC4595-9F78-AF46-887A-914807075E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88" name="AutoShape 966">
                <a:extLst>
                  <a:ext uri="{FF2B5EF4-FFF2-40B4-BE49-F238E27FC236}">
                    <a16:creationId xmlns="" xmlns:a16="http://schemas.microsoft.com/office/drawing/2014/main" id="{0A202C7C-1909-AC47-A2CA-695CE34F55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689" name="AutoShape 967">
                <a:extLst>
                  <a:ext uri="{FF2B5EF4-FFF2-40B4-BE49-F238E27FC236}">
                    <a16:creationId xmlns="" xmlns:a16="http://schemas.microsoft.com/office/drawing/2014/main" id="{E346AA42-C439-DA48-84D9-5D4DD0ABF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673" name="Freeform 968">
              <a:extLst>
                <a:ext uri="{FF2B5EF4-FFF2-40B4-BE49-F238E27FC236}">
                  <a16:creationId xmlns="" xmlns:a16="http://schemas.microsoft.com/office/drawing/2014/main" id="{5FD4884A-2CB1-894E-8CB9-2067C75F0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74" name="Group 969">
              <a:extLst>
                <a:ext uri="{FF2B5EF4-FFF2-40B4-BE49-F238E27FC236}">
                  <a16:creationId xmlns="" xmlns:a16="http://schemas.microsoft.com/office/drawing/2014/main" id="{B2CB40CE-804C-0948-841C-9A509EE86B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86" name="AutoShape 970">
                <a:extLst>
                  <a:ext uri="{FF2B5EF4-FFF2-40B4-BE49-F238E27FC236}">
                    <a16:creationId xmlns="" xmlns:a16="http://schemas.microsoft.com/office/drawing/2014/main" id="{58614F2D-DA1A-F842-A886-A2F0D8C2B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687" name="AutoShape 971">
                <a:extLst>
                  <a:ext uri="{FF2B5EF4-FFF2-40B4-BE49-F238E27FC236}">
                    <a16:creationId xmlns="" xmlns:a16="http://schemas.microsoft.com/office/drawing/2014/main" id="{8B641E3D-5D3B-2B4B-B634-292AB1DA65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675" name="Rectangle 972">
              <a:extLst>
                <a:ext uri="{FF2B5EF4-FFF2-40B4-BE49-F238E27FC236}">
                  <a16:creationId xmlns="" xmlns:a16="http://schemas.microsoft.com/office/drawing/2014/main" id="{34776F72-1048-254B-9F43-F004B26E0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676" name="Freeform 973">
              <a:extLst>
                <a:ext uri="{FF2B5EF4-FFF2-40B4-BE49-F238E27FC236}">
                  <a16:creationId xmlns="" xmlns:a16="http://schemas.microsoft.com/office/drawing/2014/main" id="{A2E37FDF-DD02-AA46-A996-DF961458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7" name="Freeform 974">
              <a:extLst>
                <a:ext uri="{FF2B5EF4-FFF2-40B4-BE49-F238E27FC236}">
                  <a16:creationId xmlns="" xmlns:a16="http://schemas.microsoft.com/office/drawing/2014/main" id="{5E599968-E309-0C41-A6E5-1A2E8D0D7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8" name="Oval 975">
              <a:extLst>
                <a:ext uri="{FF2B5EF4-FFF2-40B4-BE49-F238E27FC236}">
                  <a16:creationId xmlns="" xmlns:a16="http://schemas.microsoft.com/office/drawing/2014/main" id="{8B76954B-B2F9-7644-B168-314EF4AAF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679" name="Freeform 976">
              <a:extLst>
                <a:ext uri="{FF2B5EF4-FFF2-40B4-BE49-F238E27FC236}">
                  <a16:creationId xmlns="" xmlns:a16="http://schemas.microsoft.com/office/drawing/2014/main" id="{D9EAE5CF-636D-F54A-8351-01EA3167D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0" name="AutoShape 977">
              <a:extLst>
                <a:ext uri="{FF2B5EF4-FFF2-40B4-BE49-F238E27FC236}">
                  <a16:creationId xmlns="" xmlns:a16="http://schemas.microsoft.com/office/drawing/2014/main" id="{BA3B7F84-E639-E547-B5C6-A02DC5582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681" name="AutoShape 978">
              <a:extLst>
                <a:ext uri="{FF2B5EF4-FFF2-40B4-BE49-F238E27FC236}">
                  <a16:creationId xmlns="" xmlns:a16="http://schemas.microsoft.com/office/drawing/2014/main" id="{0442B1DD-1D97-9F4D-B5C4-F5A4F4BB4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682" name="Oval 979">
              <a:extLst>
                <a:ext uri="{FF2B5EF4-FFF2-40B4-BE49-F238E27FC236}">
                  <a16:creationId xmlns="" xmlns:a16="http://schemas.microsoft.com/office/drawing/2014/main" id="{EA6FE86C-D41E-1949-A3C7-77647ACF0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683" name="Oval 980">
              <a:extLst>
                <a:ext uri="{FF2B5EF4-FFF2-40B4-BE49-F238E27FC236}">
                  <a16:creationId xmlns="" xmlns:a16="http://schemas.microsoft.com/office/drawing/2014/main" id="{38AA7182-25E5-E442-9745-7BAF64CEA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84" name="Oval 981">
              <a:extLst>
                <a:ext uri="{FF2B5EF4-FFF2-40B4-BE49-F238E27FC236}">
                  <a16:creationId xmlns="" xmlns:a16="http://schemas.microsoft.com/office/drawing/2014/main" id="{16842D0E-A2D6-0745-B8FB-E328BE5B3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685" name="Rectangle 982">
              <a:extLst>
                <a:ext uri="{FF2B5EF4-FFF2-40B4-BE49-F238E27FC236}">
                  <a16:creationId xmlns="" xmlns:a16="http://schemas.microsoft.com/office/drawing/2014/main" id="{8F08011A-E991-A946-A958-0A487EA35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575" name="Rectangle 574">
            <a:extLst>
              <a:ext uri="{FF2B5EF4-FFF2-40B4-BE49-F238E27FC236}">
                <a16:creationId xmlns="" xmlns:a16="http://schemas.microsoft.com/office/drawing/2014/main" id="{2DA99646-DBA9-0746-9A79-29EAA25D43FE}"/>
              </a:ext>
            </a:extLst>
          </p:cNvPr>
          <p:cNvSpPr/>
          <p:nvPr/>
        </p:nvSpPr>
        <p:spPr>
          <a:xfrm>
            <a:off x="6747501" y="1488461"/>
            <a:ext cx="5359400" cy="4954628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EF227275-E754-4D43-889C-5A2BD4A21205}"/>
              </a:ext>
            </a:extLst>
          </p:cNvPr>
          <p:cNvGrpSpPr/>
          <p:nvPr/>
        </p:nvGrpSpPr>
        <p:grpSpPr>
          <a:xfrm>
            <a:off x="7680324" y="1814171"/>
            <a:ext cx="1991221" cy="4482411"/>
            <a:chOff x="7680324" y="1814171"/>
            <a:chExt cx="1991221" cy="4482411"/>
          </a:xfrm>
        </p:grpSpPr>
        <p:sp>
          <p:nvSpPr>
            <p:cNvPr id="612" name="Oval 611">
              <a:extLst>
                <a:ext uri="{FF2B5EF4-FFF2-40B4-BE49-F238E27FC236}">
                  <a16:creationId xmlns="" xmlns:a16="http://schemas.microsoft.com/office/drawing/2014/main" id="{626C6AB3-E95B-4E45-912D-03BD50D0AB9E}"/>
                </a:ext>
              </a:extLst>
            </p:cNvPr>
            <p:cNvSpPr/>
            <p:nvPr/>
          </p:nvSpPr>
          <p:spPr>
            <a:xfrm>
              <a:off x="7689254" y="5160841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>
              <a:extLst>
                <a:ext uri="{FF2B5EF4-FFF2-40B4-BE49-F238E27FC236}">
                  <a16:creationId xmlns="" xmlns:a16="http://schemas.microsoft.com/office/drawing/2014/main" id="{78E6AF30-B350-C649-8449-B69F6002DF42}"/>
                </a:ext>
              </a:extLst>
            </p:cNvPr>
            <p:cNvSpPr/>
            <p:nvPr/>
          </p:nvSpPr>
          <p:spPr>
            <a:xfrm>
              <a:off x="7680324" y="1814171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Line 913">
              <a:extLst>
                <a:ext uri="{FF2B5EF4-FFF2-40B4-BE49-F238E27FC236}">
                  <a16:creationId xmlns="" xmlns:a16="http://schemas.microsoft.com/office/drawing/2014/main" id="{47A3D5AF-94CC-B24F-922A-C603CC0A5A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53326" y="2438326"/>
              <a:ext cx="498897" cy="1114752"/>
            </a:xfrm>
            <a:prstGeom prst="line">
              <a:avLst/>
            </a:prstGeom>
            <a:noFill/>
            <a:ln w="76200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2" name="Line 911">
              <a:extLst>
                <a:ext uri="{FF2B5EF4-FFF2-40B4-BE49-F238E27FC236}">
                  <a16:creationId xmlns="" xmlns:a16="http://schemas.microsoft.com/office/drawing/2014/main" id="{8E6A54E5-62F1-544B-AE41-5137E62BFC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71176" y="2321758"/>
              <a:ext cx="1187" cy="2793530"/>
            </a:xfrm>
            <a:prstGeom prst="line">
              <a:avLst/>
            </a:prstGeom>
            <a:noFill/>
            <a:ln w="76200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="" xmlns:a16="http://schemas.microsoft.com/office/drawing/2014/main" id="{1E120312-45B0-4C42-82FC-F180847C8246}"/>
                </a:ext>
              </a:extLst>
            </p:cNvPr>
            <p:cNvSpPr/>
            <p:nvPr/>
          </p:nvSpPr>
          <p:spPr>
            <a:xfrm>
              <a:off x="8703904" y="1943418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="" xmlns:a16="http://schemas.microsoft.com/office/drawing/2014/main" id="{05394771-B526-F445-85E3-3C2DA3BC4892}"/>
                </a:ext>
              </a:extLst>
            </p:cNvPr>
            <p:cNvSpPr/>
            <p:nvPr/>
          </p:nvSpPr>
          <p:spPr>
            <a:xfrm>
              <a:off x="8013358" y="3440898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="" xmlns:a16="http://schemas.microsoft.com/office/drawing/2014/main" id="{01400376-9630-4440-8893-6D129686EE19}"/>
                </a:ext>
              </a:extLst>
            </p:cNvPr>
            <p:cNvSpPr/>
            <p:nvPr/>
          </p:nvSpPr>
          <p:spPr>
            <a:xfrm>
              <a:off x="9059242" y="5786513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Line 913">
              <a:extLst>
                <a:ext uri="{FF2B5EF4-FFF2-40B4-BE49-F238E27FC236}">
                  <a16:creationId xmlns="" xmlns:a16="http://schemas.microsoft.com/office/drawing/2014/main" id="{4FC33EFC-28C4-404D-91B5-F7C18E7064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43664" y="2462348"/>
              <a:ext cx="228982" cy="3299611"/>
            </a:xfrm>
            <a:prstGeom prst="line">
              <a:avLst/>
            </a:prstGeom>
            <a:noFill/>
            <a:ln w="76200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0" name="Line 913">
              <a:extLst>
                <a:ext uri="{FF2B5EF4-FFF2-40B4-BE49-F238E27FC236}">
                  <a16:creationId xmlns="" xmlns:a16="http://schemas.microsoft.com/office/drawing/2014/main" id="{7602507B-BECA-7042-893E-42D6FF9E5D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85044" y="3911282"/>
              <a:ext cx="764880" cy="1866664"/>
            </a:xfrm>
            <a:prstGeom prst="line">
              <a:avLst/>
            </a:prstGeom>
            <a:noFill/>
            <a:ln w="76200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9" name="Group 652">
            <a:extLst>
              <a:ext uri="{FF2B5EF4-FFF2-40B4-BE49-F238E27FC236}">
                <a16:creationId xmlns="" xmlns:a16="http://schemas.microsoft.com/office/drawing/2014/main" id="{F4E63F52-683B-8244-A48E-D8CF833CC085}"/>
              </a:ext>
            </a:extLst>
          </p:cNvPr>
          <p:cNvGrpSpPr>
            <a:grpSpLocks/>
          </p:cNvGrpSpPr>
          <p:nvPr/>
        </p:nvGrpSpPr>
        <p:grpSpPr bwMode="auto">
          <a:xfrm>
            <a:off x="7750224" y="1859725"/>
            <a:ext cx="415925" cy="385763"/>
            <a:chOff x="2751" y="1851"/>
            <a:chExt cx="462" cy="478"/>
          </a:xfrm>
        </p:grpSpPr>
        <p:pic>
          <p:nvPicPr>
            <p:cNvPr id="359" name="Picture 653" descr="iphone_stylized_small">
              <a:extLst>
                <a:ext uri="{FF2B5EF4-FFF2-40B4-BE49-F238E27FC236}">
                  <a16:creationId xmlns="" xmlns:a16="http://schemas.microsoft.com/office/drawing/2014/main" id="{EDF1EC93-A6E5-964F-B0D6-EE56B282AE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0" name="Picture 654" descr="antenna_radiation_stylized">
              <a:extLst>
                <a:ext uri="{FF2B5EF4-FFF2-40B4-BE49-F238E27FC236}">
                  <a16:creationId xmlns="" xmlns:a16="http://schemas.microsoft.com/office/drawing/2014/main" id="{0A17C594-505E-6F41-AEEB-272A31DFD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86" name="Group 785">
            <a:extLst>
              <a:ext uri="{FF2B5EF4-FFF2-40B4-BE49-F238E27FC236}">
                <a16:creationId xmlns="" xmlns:a16="http://schemas.microsoft.com/office/drawing/2014/main" id="{46F998A3-3B85-214A-927A-3BF067B7C2A0}"/>
              </a:ext>
            </a:extLst>
          </p:cNvPr>
          <p:cNvGrpSpPr/>
          <p:nvPr/>
        </p:nvGrpSpPr>
        <p:grpSpPr>
          <a:xfrm>
            <a:off x="8499539" y="2059124"/>
            <a:ext cx="849312" cy="226109"/>
            <a:chOff x="8493165" y="2029804"/>
            <a:chExt cx="849312" cy="226109"/>
          </a:xfrm>
        </p:grpSpPr>
        <p:pic>
          <p:nvPicPr>
            <p:cNvPr id="48" name="Picture 603" descr="car_icon_small">
              <a:extLst>
                <a:ext uri="{FF2B5EF4-FFF2-40B4-BE49-F238E27FC236}">
                  <a16:creationId xmlns="" xmlns:a16="http://schemas.microsoft.com/office/drawing/2014/main" id="{147E2796-D425-6645-93B3-B97E69B146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" name="Picture 1017" descr="antenna_stylized">
              <a:extLst>
                <a:ext uri="{FF2B5EF4-FFF2-40B4-BE49-F238E27FC236}">
                  <a16:creationId xmlns="" xmlns:a16="http://schemas.microsoft.com/office/drawing/2014/main" id="{F0886BE8-9B0B-F046-92AA-1AC818378E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8" name="Group 1139">
            <a:extLst>
              <a:ext uri="{FF2B5EF4-FFF2-40B4-BE49-F238E27FC236}">
                <a16:creationId xmlns="" xmlns:a16="http://schemas.microsoft.com/office/drawing/2014/main" id="{904B7C12-C509-8641-BB63-56DEDB95F95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91996" y="3567143"/>
            <a:ext cx="359261" cy="342045"/>
            <a:chOff x="2839" y="3501"/>
            <a:chExt cx="755" cy="803"/>
          </a:xfrm>
        </p:grpSpPr>
        <p:pic>
          <p:nvPicPr>
            <p:cNvPr id="138" name="Picture 1140" descr="desktop_computer_stylized_medium">
              <a:extLst>
                <a:ext uri="{FF2B5EF4-FFF2-40B4-BE49-F238E27FC236}">
                  <a16:creationId xmlns="" xmlns:a16="http://schemas.microsoft.com/office/drawing/2014/main" id="{BDC7F552-21C9-C942-90FF-0162099A3D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9" name="Freeform 1141">
              <a:extLst>
                <a:ext uri="{FF2B5EF4-FFF2-40B4-BE49-F238E27FC236}">
                  <a16:creationId xmlns="" xmlns:a16="http://schemas.microsoft.com/office/drawing/2014/main" id="{654B43BA-608E-5D4D-B11B-71762CFBE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87" name="Group 590">
            <a:extLst>
              <a:ext uri="{FF2B5EF4-FFF2-40B4-BE49-F238E27FC236}">
                <a16:creationId xmlns="" xmlns:a16="http://schemas.microsoft.com/office/drawing/2014/main" id="{B2AAF0C3-BD73-634D-B492-B7CCF9735ED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id="488" name="Picture 591" descr="desktop_computer_stylized_medium">
              <a:extLst>
                <a:ext uri="{FF2B5EF4-FFF2-40B4-BE49-F238E27FC236}">
                  <a16:creationId xmlns="" xmlns:a16="http://schemas.microsoft.com/office/drawing/2014/main" id="{1B000E5D-AA79-9741-93EF-69776E79DC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9" name="Freeform 592">
              <a:extLst>
                <a:ext uri="{FF2B5EF4-FFF2-40B4-BE49-F238E27FC236}">
                  <a16:creationId xmlns="" xmlns:a16="http://schemas.microsoft.com/office/drawing/2014/main" id="{E285DBFE-A1C0-DE49-94FA-3F8D49F9A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90" name="Group 1064">
            <a:extLst>
              <a:ext uri="{FF2B5EF4-FFF2-40B4-BE49-F238E27FC236}">
                <a16:creationId xmlns="" xmlns:a16="http://schemas.microsoft.com/office/drawing/2014/main" id="{1E483C21-97F2-6C41-9217-2187E09B541E}"/>
              </a:ext>
            </a:extLst>
          </p:cNvPr>
          <p:cNvGrpSpPr>
            <a:grpSpLocks/>
          </p:cNvGrpSpPr>
          <p:nvPr/>
        </p:nvGrpSpPr>
        <p:grpSpPr bwMode="auto">
          <a:xfrm>
            <a:off x="9201681" y="5852809"/>
            <a:ext cx="310186" cy="307808"/>
            <a:chOff x="877" y="1008"/>
            <a:chExt cx="2747" cy="2591"/>
          </a:xfrm>
        </p:grpSpPr>
        <p:pic>
          <p:nvPicPr>
            <p:cNvPr id="146" name="Picture 1065" descr="antenna_stylized">
              <a:extLst>
                <a:ext uri="{FF2B5EF4-FFF2-40B4-BE49-F238E27FC236}">
                  <a16:creationId xmlns="" xmlns:a16="http://schemas.microsoft.com/office/drawing/2014/main" id="{EC1E8FF9-A5AB-904A-91B8-DF49382605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7" name="Picture 1066" descr="laptop_keyboard">
              <a:extLst>
                <a:ext uri="{FF2B5EF4-FFF2-40B4-BE49-F238E27FC236}">
                  <a16:creationId xmlns="" xmlns:a16="http://schemas.microsoft.com/office/drawing/2014/main" id="{71E89937-428E-3447-B221-C34E0D71AC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8" name="Freeform 1067">
              <a:extLst>
                <a:ext uri="{FF2B5EF4-FFF2-40B4-BE49-F238E27FC236}">
                  <a16:creationId xmlns="" xmlns:a16="http://schemas.microsoft.com/office/drawing/2014/main" id="{43C21467-3265-FC4F-AF31-44A028163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149" name="Picture 1068" descr="screen">
              <a:extLst>
                <a:ext uri="{FF2B5EF4-FFF2-40B4-BE49-F238E27FC236}">
                  <a16:creationId xmlns="" xmlns:a16="http://schemas.microsoft.com/office/drawing/2014/main" id="{9868250A-D477-2944-B0F8-A7DE63DA4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0" name="Freeform 1069">
              <a:extLst>
                <a:ext uri="{FF2B5EF4-FFF2-40B4-BE49-F238E27FC236}">
                  <a16:creationId xmlns="" xmlns:a16="http://schemas.microsoft.com/office/drawing/2014/main" id="{A4015B9E-FE1F-594E-AFA2-A5277482E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Freeform 1070">
              <a:extLst>
                <a:ext uri="{FF2B5EF4-FFF2-40B4-BE49-F238E27FC236}">
                  <a16:creationId xmlns="" xmlns:a16="http://schemas.microsoft.com/office/drawing/2014/main" id="{1D5AA9CA-3334-2341-A3C4-E98372488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1071">
              <a:extLst>
                <a:ext uri="{FF2B5EF4-FFF2-40B4-BE49-F238E27FC236}">
                  <a16:creationId xmlns="" xmlns:a16="http://schemas.microsoft.com/office/drawing/2014/main" id="{408815EA-3342-2D4A-AB4D-6A6AD669E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1072">
              <a:extLst>
                <a:ext uri="{FF2B5EF4-FFF2-40B4-BE49-F238E27FC236}">
                  <a16:creationId xmlns="" xmlns:a16="http://schemas.microsoft.com/office/drawing/2014/main" id="{180DED07-429A-A242-A9E3-1BBEEAF42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Freeform 1073">
              <a:extLst>
                <a:ext uri="{FF2B5EF4-FFF2-40B4-BE49-F238E27FC236}">
                  <a16:creationId xmlns="" xmlns:a16="http://schemas.microsoft.com/office/drawing/2014/main" id="{A86B5E1C-D4A7-804E-9345-DD2099CCF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1074">
              <a:extLst>
                <a:ext uri="{FF2B5EF4-FFF2-40B4-BE49-F238E27FC236}">
                  <a16:creationId xmlns="" xmlns:a16="http://schemas.microsoft.com/office/drawing/2014/main" id="{278E44FF-9118-764F-B154-D54B6D088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6" name="Group 1075">
              <a:extLst>
                <a:ext uri="{FF2B5EF4-FFF2-40B4-BE49-F238E27FC236}">
                  <a16:creationId xmlns="" xmlns:a16="http://schemas.microsoft.com/office/drawing/2014/main" id="{B07A4D51-63EA-ED46-9283-3C066C8F80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163" name="Freeform 1076">
                <a:extLst>
                  <a:ext uri="{FF2B5EF4-FFF2-40B4-BE49-F238E27FC236}">
                    <a16:creationId xmlns="" xmlns:a16="http://schemas.microsoft.com/office/drawing/2014/main" id="{362CE3DF-6498-9044-80D1-5B57C954BC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Freeform 1077">
                <a:extLst>
                  <a:ext uri="{FF2B5EF4-FFF2-40B4-BE49-F238E27FC236}">
                    <a16:creationId xmlns="" xmlns:a16="http://schemas.microsoft.com/office/drawing/2014/main" id="{232B6CC8-39FA-8E41-89F9-D454D1953B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Freeform 1078">
                <a:extLst>
                  <a:ext uri="{FF2B5EF4-FFF2-40B4-BE49-F238E27FC236}">
                    <a16:creationId xmlns="" xmlns:a16="http://schemas.microsoft.com/office/drawing/2014/main" id="{14BE6CD7-1B00-AE45-A0A2-B46139077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" name="Freeform 1079">
                <a:extLst>
                  <a:ext uri="{FF2B5EF4-FFF2-40B4-BE49-F238E27FC236}">
                    <a16:creationId xmlns="" xmlns:a16="http://schemas.microsoft.com/office/drawing/2014/main" id="{17D2993A-DA09-154C-81CE-F00D6DF0D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Freeform 1080">
                <a:extLst>
                  <a:ext uri="{FF2B5EF4-FFF2-40B4-BE49-F238E27FC236}">
                    <a16:creationId xmlns="" xmlns:a16="http://schemas.microsoft.com/office/drawing/2014/main" id="{AD580132-3A72-CF47-B834-B58CA201F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1081">
                <a:extLst>
                  <a:ext uri="{FF2B5EF4-FFF2-40B4-BE49-F238E27FC236}">
                    <a16:creationId xmlns="" xmlns:a16="http://schemas.microsoft.com/office/drawing/2014/main" id="{E900C928-6E45-6449-A6C9-3DBE801B0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7" name="Freeform 1082">
              <a:extLst>
                <a:ext uri="{FF2B5EF4-FFF2-40B4-BE49-F238E27FC236}">
                  <a16:creationId xmlns="" xmlns:a16="http://schemas.microsoft.com/office/drawing/2014/main" id="{1ECD1A08-63F7-2B4E-84E4-3FA628039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Freeform 1083">
              <a:extLst>
                <a:ext uri="{FF2B5EF4-FFF2-40B4-BE49-F238E27FC236}">
                  <a16:creationId xmlns="" xmlns:a16="http://schemas.microsoft.com/office/drawing/2014/main" id="{E0CE0778-AA7C-994B-8AC5-676F1A825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Freeform 1084">
              <a:extLst>
                <a:ext uri="{FF2B5EF4-FFF2-40B4-BE49-F238E27FC236}">
                  <a16:creationId xmlns="" xmlns:a16="http://schemas.microsoft.com/office/drawing/2014/main" id="{D2A296F6-56E0-0141-8E63-F209F1106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1085">
              <a:extLst>
                <a:ext uri="{FF2B5EF4-FFF2-40B4-BE49-F238E27FC236}">
                  <a16:creationId xmlns="" xmlns:a16="http://schemas.microsoft.com/office/drawing/2014/main" id="{06824F88-EE84-D347-A023-F053DA4B2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Freeform 1086">
              <a:extLst>
                <a:ext uri="{FF2B5EF4-FFF2-40B4-BE49-F238E27FC236}">
                  <a16:creationId xmlns="" xmlns:a16="http://schemas.microsoft.com/office/drawing/2014/main" id="{36F4BB90-D696-0945-AC5D-7CBFD97A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Freeform 1087">
              <a:extLst>
                <a:ext uri="{FF2B5EF4-FFF2-40B4-BE49-F238E27FC236}">
                  <a16:creationId xmlns="" xmlns:a16="http://schemas.microsoft.com/office/drawing/2014/main" id="{9FC45AEE-F94E-2C41-BB56-2055DE618B2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1" name="Slide Number Placeholder 2">
            <a:extLst>
              <a:ext uri="{FF2B5EF4-FFF2-40B4-BE49-F238E27FC236}">
                <a16:creationId xmlns="" xmlns:a16="http://schemas.microsoft.com/office/drawing/2014/main" id="{033BFF8E-A045-F641-9334-CFBF85BE3F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/>
              <a:t>Application Layer: 2-</a:t>
            </a:r>
            <a:fld id="{C4204591-24BD-A542-B9D5-F8D8A88D2FEE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3449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C89035B-463A-1E40-A130-AE9AA3E37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Introduction: 1-</a:t>
            </a:r>
            <a:fld id="{C4204591-24BD-A542-B9D5-F8D8A88D2FEE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654" name="Title 1">
            <a:extLst>
              <a:ext uri="{FF2B5EF4-FFF2-40B4-BE49-F238E27FC236}">
                <a16:creationId xmlns=""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File distribution: client-server vs P2P</a:t>
            </a:r>
            <a:endParaRPr lang="en-US" sz="4400" dirty="0"/>
          </a:p>
        </p:txBody>
      </p:sp>
      <p:sp>
        <p:nvSpPr>
          <p:cNvPr id="613" name="Rectangle 3">
            <a:extLst>
              <a:ext uri="{FF2B5EF4-FFF2-40B4-BE49-F238E27FC236}">
                <a16:creationId xmlns="" xmlns:a16="http://schemas.microsoft.com/office/drawing/2014/main" id="{D33C12FB-7815-3541-8A29-9A4570C91901}"/>
              </a:ext>
            </a:extLst>
          </p:cNvPr>
          <p:cNvSpPr txBox="1">
            <a:spLocks noChangeArrowheads="1"/>
          </p:cNvSpPr>
          <p:nvPr/>
        </p:nvSpPr>
        <p:spPr>
          <a:xfrm>
            <a:off x="863043" y="1302088"/>
            <a:ext cx="10515600" cy="12967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542925">
              <a:buFont typeface="Wingdings" pitchFamily="2" charset="2"/>
              <a:buNone/>
            </a:pPr>
            <a:r>
              <a:rPr lang="en-US" altLang="en-US" sz="3200" i="1" u="sng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Q</a:t>
            </a:r>
            <a:r>
              <a:rPr lang="en-US" altLang="en-US" sz="32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:</a:t>
            </a:r>
            <a:r>
              <a:rPr lang="en-US" altLang="en-US" sz="3200" dirty="0">
                <a:ea typeface="ＭＳ Ｐゴシック" panose="020B0600070205080204" pitchFamily="34" charset="-128"/>
              </a:rPr>
              <a:t> how much time to distribute file (size </a:t>
            </a:r>
            <a:r>
              <a:rPr lang="en-US" altLang="en-US" sz="3200" i="1" dirty="0">
                <a:ea typeface="ＭＳ Ｐゴシック" panose="020B0600070205080204" pitchFamily="34" charset="-128"/>
              </a:rPr>
              <a:t>F</a:t>
            </a:r>
            <a:r>
              <a:rPr lang="en-US" altLang="en-US" sz="3200" dirty="0">
                <a:ea typeface="ＭＳ Ｐゴシック" panose="020B0600070205080204" pitchFamily="34" charset="-128"/>
              </a:rPr>
              <a:t>) from one server to  </a:t>
            </a:r>
            <a:r>
              <a:rPr lang="en-US" altLang="en-US" sz="3200" i="1" dirty="0">
                <a:ea typeface="ＭＳ Ｐゴシック" panose="020B0600070205080204" pitchFamily="34" charset="-128"/>
              </a:rPr>
              <a:t>N  peers</a:t>
            </a:r>
            <a:r>
              <a:rPr lang="en-US" altLang="en-US" sz="3200" dirty="0">
                <a:ea typeface="ＭＳ Ｐゴシック" panose="020B0600070205080204" pitchFamily="34" charset="-128"/>
              </a:rPr>
              <a:t>?</a:t>
            </a:r>
          </a:p>
          <a:p>
            <a:pPr marL="858838" lvl="1" indent="-238125"/>
            <a:r>
              <a:rPr lang="en-US" altLang="en-US" dirty="0">
                <a:ea typeface="ＭＳ Ｐゴシック" panose="020B0600070205080204" pitchFamily="34" charset="-128"/>
              </a:rPr>
              <a:t>peer upload/download capacity is limited resource</a:t>
            </a:r>
          </a:p>
        </p:txBody>
      </p:sp>
      <p:sp>
        <p:nvSpPr>
          <p:cNvPr id="749" name="Freeform 4">
            <a:extLst>
              <a:ext uri="{FF2B5EF4-FFF2-40B4-BE49-F238E27FC236}">
                <a16:creationId xmlns="" xmlns:a16="http://schemas.microsoft.com/office/drawing/2014/main" id="{5781B526-D87C-EC44-AD4E-445965AD662B}"/>
              </a:ext>
            </a:extLst>
          </p:cNvPr>
          <p:cNvSpPr>
            <a:spLocks/>
          </p:cNvSpPr>
          <p:nvPr/>
        </p:nvSpPr>
        <p:spPr bwMode="auto">
          <a:xfrm>
            <a:off x="4208462" y="4079079"/>
            <a:ext cx="3775075" cy="1755775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92"/>
              <a:gd name="T37" fmla="*/ 0 h 1255"/>
              <a:gd name="T38" fmla="*/ 1292 w 1292"/>
              <a:gd name="T39" fmla="*/ 1255 h 125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4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50" name="Line 14">
            <a:extLst>
              <a:ext uri="{FF2B5EF4-FFF2-40B4-BE49-F238E27FC236}">
                <a16:creationId xmlns="" xmlns:a16="http://schemas.microsoft.com/office/drawing/2014/main" id="{88305A7F-251D-B74C-8F8E-CCB1F71A8C69}"/>
              </a:ext>
            </a:extLst>
          </p:cNvPr>
          <p:cNvSpPr>
            <a:spLocks noChangeShapeType="1"/>
          </p:cNvSpPr>
          <p:nvPr/>
        </p:nvSpPr>
        <p:spPr bwMode="auto">
          <a:xfrm>
            <a:off x="3743324" y="4042566"/>
            <a:ext cx="803275" cy="311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51" name="Text Box 15">
            <a:extLst>
              <a:ext uri="{FF2B5EF4-FFF2-40B4-BE49-F238E27FC236}">
                <a16:creationId xmlns="" xmlns:a16="http://schemas.microsoft.com/office/drawing/2014/main" id="{B8157757-C95F-CB42-9942-11A4F3D252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7487" y="3840954"/>
            <a:ext cx="4122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u</a:t>
            </a:r>
            <a:r>
              <a:rPr kumimoji="0" lang="en-US" altLang="en-US" b="0" i="1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s</a:t>
            </a:r>
          </a:p>
        </p:txBody>
      </p:sp>
      <p:sp>
        <p:nvSpPr>
          <p:cNvPr id="752" name="Line 39">
            <a:extLst>
              <a:ext uri="{FF2B5EF4-FFF2-40B4-BE49-F238E27FC236}">
                <a16:creationId xmlns="" xmlns:a16="http://schemas.microsoft.com/office/drawing/2014/main" id="{33B391C4-AA6E-EF49-929E-18C688BE0299}"/>
              </a:ext>
            </a:extLst>
          </p:cNvPr>
          <p:cNvSpPr>
            <a:spLocks noChangeShapeType="1"/>
          </p:cNvSpPr>
          <p:nvPr/>
        </p:nvSpPr>
        <p:spPr bwMode="auto">
          <a:xfrm>
            <a:off x="3300412" y="4953791"/>
            <a:ext cx="1016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53" name="Line 40">
            <a:extLst>
              <a:ext uri="{FF2B5EF4-FFF2-40B4-BE49-F238E27FC236}">
                <a16:creationId xmlns="" xmlns:a16="http://schemas.microsoft.com/office/drawing/2014/main" id="{55D5EF82-1A60-6045-9491-ACB495A754F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55974" y="5101429"/>
            <a:ext cx="10033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54" name="Text Box 41">
            <a:extLst>
              <a:ext uri="{FF2B5EF4-FFF2-40B4-BE49-F238E27FC236}">
                <a16:creationId xmlns="" xmlns:a16="http://schemas.microsoft.com/office/drawing/2014/main" id="{551344A9-80D5-6B4D-8C5F-1C743F9C41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9337" y="4564854"/>
            <a:ext cx="609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u</a:t>
            </a:r>
            <a:r>
              <a:rPr kumimoji="0" lang="en-US" altLang="en-US" b="0" i="1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N</a:t>
            </a:r>
          </a:p>
        </p:txBody>
      </p:sp>
      <p:sp>
        <p:nvSpPr>
          <p:cNvPr id="755" name="Text Box 42">
            <a:extLst>
              <a:ext uri="{FF2B5EF4-FFF2-40B4-BE49-F238E27FC236}">
                <a16:creationId xmlns="" xmlns:a16="http://schemas.microsoft.com/office/drawing/2014/main" id="{DA13FA8F-3C26-0B46-A3A1-BC7065C4DD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0287" y="5079204"/>
            <a:ext cx="609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d</a:t>
            </a:r>
            <a:r>
              <a:rPr kumimoji="0" lang="en-US" altLang="en-US" b="0" i="1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N</a:t>
            </a:r>
          </a:p>
        </p:txBody>
      </p:sp>
      <p:sp>
        <p:nvSpPr>
          <p:cNvPr id="756" name="Text Box 43">
            <a:extLst>
              <a:ext uri="{FF2B5EF4-FFF2-40B4-BE49-F238E27FC236}">
                <a16:creationId xmlns="" xmlns:a16="http://schemas.microsoft.com/office/drawing/2014/main" id="{1E15BC0C-6AFB-CF4C-B899-707280EA49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0224" y="4063204"/>
            <a:ext cx="11731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server</a:t>
            </a:r>
            <a:endParaRPr kumimoji="0" lang="en-US" altLang="en-US" b="0" i="0" u="none" strike="noStrike" kern="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57" name="Text Box 44">
            <a:extLst>
              <a:ext uri="{FF2B5EF4-FFF2-40B4-BE49-F238E27FC236}">
                <a16:creationId xmlns="" xmlns:a16="http://schemas.microsoft.com/office/drawing/2014/main" id="{B744D31B-0064-CC4C-813B-2342EBCCC1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5759" y="4590254"/>
            <a:ext cx="283443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network (with abundant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 bandwidth)</a:t>
            </a:r>
          </a:p>
        </p:txBody>
      </p:sp>
      <p:sp>
        <p:nvSpPr>
          <p:cNvPr id="758" name="Text Box 47">
            <a:extLst>
              <a:ext uri="{FF2B5EF4-FFF2-40B4-BE49-F238E27FC236}">
                <a16:creationId xmlns="" xmlns:a16="http://schemas.microsoft.com/office/drawing/2014/main" id="{3CFD7627-4852-C14C-83FC-5338E04E25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8049" y="3815554"/>
            <a:ext cx="1397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file, size F</a:t>
            </a:r>
            <a:endParaRPr kumimoji="0" lang="en-US" altLang="en-US" sz="1800" b="0" i="1" u="none" strike="noStrike" kern="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59" name="Text Box 49">
            <a:extLst>
              <a:ext uri="{FF2B5EF4-FFF2-40B4-BE49-F238E27FC236}">
                <a16:creationId xmlns="" xmlns:a16="http://schemas.microsoft.com/office/drawing/2014/main" id="{59DA6353-13D5-E042-BEEE-6FF767E864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953" y="2641737"/>
            <a:ext cx="2486510" cy="722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u</a:t>
            </a:r>
            <a:r>
              <a:rPr kumimoji="0" lang="en-US" altLang="en-US" sz="2400" b="1" i="1" u="none" strike="noStrike" kern="0" cap="none" spc="0" normalizeH="0" baseline="-2500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s</a:t>
            </a:r>
            <a:r>
              <a:rPr kumimoji="0" lang="en-US" alt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: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 server upload capacity</a:t>
            </a:r>
            <a:endParaRPr kumimoji="0" lang="en-US" alt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</a:endParaRPr>
          </a:p>
        </p:txBody>
      </p:sp>
      <p:sp>
        <p:nvSpPr>
          <p:cNvPr id="760" name="Text Box 50">
            <a:extLst>
              <a:ext uri="{FF2B5EF4-FFF2-40B4-BE49-F238E27FC236}">
                <a16:creationId xmlns="" xmlns:a16="http://schemas.microsoft.com/office/drawing/2014/main" id="{51F84BDF-7DCA-0A43-ACDB-9BE7083915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1024" y="5482429"/>
            <a:ext cx="2590800" cy="722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u</a:t>
            </a:r>
            <a:r>
              <a:rPr kumimoji="0" lang="en-US" altLang="en-US" sz="2400" b="1" i="1" u="none" strike="noStrike" kern="0" cap="none" spc="0" normalizeH="0" baseline="-2500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i</a:t>
            </a:r>
            <a:r>
              <a:rPr kumimoji="0" lang="en-US" alt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: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 peer 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i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 upload capacity</a:t>
            </a:r>
          </a:p>
        </p:txBody>
      </p:sp>
      <p:sp>
        <p:nvSpPr>
          <p:cNvPr id="761" name="Text Box 51">
            <a:extLst>
              <a:ext uri="{FF2B5EF4-FFF2-40B4-BE49-F238E27FC236}">
                <a16:creationId xmlns="" xmlns:a16="http://schemas.microsoft.com/office/drawing/2014/main" id="{A5D79A43-11C7-6349-BEB0-7438447D9B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3868" y="3463243"/>
            <a:ext cx="2743200" cy="722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d</a:t>
            </a:r>
            <a:r>
              <a:rPr kumimoji="0" lang="en-US" altLang="en-US" sz="2400" b="1" i="1" u="none" strike="noStrike" kern="0" cap="none" spc="0" normalizeH="0" baseline="-2500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i</a:t>
            </a:r>
            <a:r>
              <a:rPr kumimoji="0" lang="en-US" alt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: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 peer 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i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 download capacity</a:t>
            </a:r>
            <a:endParaRPr kumimoji="0" lang="en-US" alt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</a:endParaRPr>
          </a:p>
        </p:txBody>
      </p:sp>
      <p:sp>
        <p:nvSpPr>
          <p:cNvPr id="762" name="AutoShape 327">
            <a:extLst>
              <a:ext uri="{FF2B5EF4-FFF2-40B4-BE49-F238E27FC236}">
                <a16:creationId xmlns="" xmlns:a16="http://schemas.microsoft.com/office/drawing/2014/main" id="{369AE872-BFBD-8443-A484-E1FE4F07B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7637" y="3261516"/>
            <a:ext cx="592137" cy="581025"/>
          </a:xfrm>
          <a:prstGeom prst="can">
            <a:avLst>
              <a:gd name="adj" fmla="val 20218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763" name="Group 76">
            <a:extLst>
              <a:ext uri="{FF2B5EF4-FFF2-40B4-BE49-F238E27FC236}">
                <a16:creationId xmlns="" xmlns:a16="http://schemas.microsoft.com/office/drawing/2014/main" id="{1E070762-6E91-C249-87E6-742CA28F4553}"/>
              </a:ext>
            </a:extLst>
          </p:cNvPr>
          <p:cNvGrpSpPr>
            <a:grpSpLocks/>
          </p:cNvGrpSpPr>
          <p:nvPr/>
        </p:nvGrpSpPr>
        <p:grpSpPr bwMode="auto">
          <a:xfrm>
            <a:off x="5422899" y="3539329"/>
            <a:ext cx="2138363" cy="903287"/>
            <a:chOff x="2204" y="2030"/>
            <a:chExt cx="1347" cy="774"/>
          </a:xfrm>
        </p:grpSpPr>
        <p:sp>
          <p:nvSpPr>
            <p:cNvPr id="764" name="Text Box 19">
              <a:extLst>
                <a:ext uri="{FF2B5EF4-FFF2-40B4-BE49-F238E27FC236}">
                  <a16:creationId xmlns="" xmlns:a16="http://schemas.microsoft.com/office/drawing/2014/main" id="{616B15BE-44B0-0344-B31F-91A938627F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6" y="2271"/>
              <a:ext cx="384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u</a:t>
              </a:r>
              <a:r>
                <a:rPr kumimoji="0" lang="en-US" altLang="en-US" b="0" i="1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2</a:t>
              </a:r>
            </a:p>
          </p:txBody>
        </p:sp>
        <p:sp>
          <p:nvSpPr>
            <p:cNvPr id="765" name="Line 22">
              <a:extLst>
                <a:ext uri="{FF2B5EF4-FFF2-40B4-BE49-F238E27FC236}">
                  <a16:creationId xmlns="" xmlns:a16="http://schemas.microsoft.com/office/drawing/2014/main" id="{468AACC5-62A5-624B-8074-C32AC02B5E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97" y="2133"/>
              <a:ext cx="200" cy="65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66" name="Line 23">
              <a:extLst>
                <a:ext uri="{FF2B5EF4-FFF2-40B4-BE49-F238E27FC236}">
                  <a16:creationId xmlns="" xmlns:a16="http://schemas.microsoft.com/office/drawing/2014/main" id="{6ADDCF08-0E06-944A-88C1-8C3B5B0B51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82" y="2141"/>
              <a:ext cx="208" cy="6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67" name="Text Box 24">
              <a:extLst>
                <a:ext uri="{FF2B5EF4-FFF2-40B4-BE49-F238E27FC236}">
                  <a16:creationId xmlns="" xmlns:a16="http://schemas.microsoft.com/office/drawing/2014/main" id="{0F3475ED-2A92-4E41-84C3-7C019E7EFE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7" y="2332"/>
              <a:ext cx="384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d</a:t>
              </a:r>
              <a:r>
                <a:rPr kumimoji="0" lang="en-US" altLang="en-US" b="0" i="1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2</a:t>
              </a:r>
            </a:p>
          </p:txBody>
        </p:sp>
        <p:sp>
          <p:nvSpPr>
            <p:cNvPr id="768" name="Text Box 19">
              <a:extLst>
                <a:ext uri="{FF2B5EF4-FFF2-40B4-BE49-F238E27FC236}">
                  <a16:creationId xmlns="" xmlns:a16="http://schemas.microsoft.com/office/drawing/2014/main" id="{0B070290-50F4-544A-8EB8-39FD5D7075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4" y="2167"/>
              <a:ext cx="384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u</a:t>
              </a:r>
              <a:r>
                <a:rPr kumimoji="0" lang="en-US" altLang="en-US" b="0" i="1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1</a:t>
              </a:r>
            </a:p>
          </p:txBody>
        </p:sp>
        <p:sp>
          <p:nvSpPr>
            <p:cNvPr id="769" name="Line 22">
              <a:extLst>
                <a:ext uri="{FF2B5EF4-FFF2-40B4-BE49-F238E27FC236}">
                  <a16:creationId xmlns="" xmlns:a16="http://schemas.microsoft.com/office/drawing/2014/main" id="{EDD90978-FEC1-EC4A-9B82-FE08AA8821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45" y="2030"/>
              <a:ext cx="200" cy="65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70" name="Line 23">
              <a:extLst>
                <a:ext uri="{FF2B5EF4-FFF2-40B4-BE49-F238E27FC236}">
                  <a16:creationId xmlns="" xmlns:a16="http://schemas.microsoft.com/office/drawing/2014/main" id="{D06A7A37-85E1-7F49-8794-07F8D4C654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30" y="2038"/>
              <a:ext cx="208" cy="6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71" name="Text Box 24">
              <a:extLst>
                <a:ext uri="{FF2B5EF4-FFF2-40B4-BE49-F238E27FC236}">
                  <a16:creationId xmlns="" xmlns:a16="http://schemas.microsoft.com/office/drawing/2014/main" id="{EB274E98-7508-9441-B445-9BFA8D56FB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5" y="2229"/>
              <a:ext cx="384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d</a:t>
              </a:r>
              <a:r>
                <a:rPr kumimoji="0" lang="en-US" altLang="en-US" b="0" i="1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1</a:t>
              </a:r>
            </a:p>
          </p:txBody>
        </p:sp>
      </p:grpSp>
      <p:sp>
        <p:nvSpPr>
          <p:cNvPr id="772" name="Line 72">
            <a:extLst>
              <a:ext uri="{FF2B5EF4-FFF2-40B4-BE49-F238E27FC236}">
                <a16:creationId xmlns="" xmlns:a16="http://schemas.microsoft.com/office/drawing/2014/main" id="{47A84A96-E7A3-1843-B72F-6E2E41F4ECFC}"/>
              </a:ext>
            </a:extLst>
          </p:cNvPr>
          <p:cNvSpPr>
            <a:spLocks noChangeShapeType="1"/>
          </p:cNvSpPr>
          <p:nvPr/>
        </p:nvSpPr>
        <p:spPr bwMode="auto">
          <a:xfrm>
            <a:off x="7954962" y="4758529"/>
            <a:ext cx="116522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73" name="Line 73">
            <a:extLst>
              <a:ext uri="{FF2B5EF4-FFF2-40B4-BE49-F238E27FC236}">
                <a16:creationId xmlns="" xmlns:a16="http://schemas.microsoft.com/office/drawing/2014/main" id="{13604104-CB34-D540-BE37-408B7E7008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2899" y="4910929"/>
            <a:ext cx="116522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74" name="Text Box 41">
            <a:extLst>
              <a:ext uri="{FF2B5EF4-FFF2-40B4-BE49-F238E27FC236}">
                <a16:creationId xmlns="" xmlns:a16="http://schemas.microsoft.com/office/drawing/2014/main" id="{6AECF13A-63DD-6440-9CEA-60EFAAE2DE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5299" y="4347366"/>
            <a:ext cx="609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d</a:t>
            </a:r>
            <a:r>
              <a:rPr kumimoji="0" lang="en-US" altLang="en-US" b="0" i="1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i</a:t>
            </a:r>
          </a:p>
        </p:txBody>
      </p:sp>
      <p:sp>
        <p:nvSpPr>
          <p:cNvPr id="775" name="Text Box 41">
            <a:extLst>
              <a:ext uri="{FF2B5EF4-FFF2-40B4-BE49-F238E27FC236}">
                <a16:creationId xmlns="" xmlns:a16="http://schemas.microsoft.com/office/drawing/2014/main" id="{B1B85AB8-3F48-6B40-9E0F-095E131ACC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9112" y="4880766"/>
            <a:ext cx="609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u</a:t>
            </a:r>
            <a:r>
              <a:rPr kumimoji="0" lang="en-US" altLang="en-US" b="0" i="1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i</a:t>
            </a:r>
          </a:p>
        </p:txBody>
      </p:sp>
      <p:sp>
        <p:nvSpPr>
          <p:cNvPr id="776" name="Line 77">
            <a:extLst>
              <a:ext uri="{FF2B5EF4-FFF2-40B4-BE49-F238E27FC236}">
                <a16:creationId xmlns="" xmlns:a16="http://schemas.microsoft.com/office/drawing/2014/main" id="{04740FC7-F24A-9E49-ABD5-CC405E4D6CE3}"/>
              </a:ext>
            </a:extLst>
          </p:cNvPr>
          <p:cNvSpPr>
            <a:spLocks noChangeShapeType="1"/>
          </p:cNvSpPr>
          <p:nvPr/>
        </p:nvSpPr>
        <p:spPr bwMode="auto">
          <a:xfrm>
            <a:off x="4189412" y="3223416"/>
            <a:ext cx="0" cy="6635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4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77" name="Line 78">
            <a:extLst>
              <a:ext uri="{FF2B5EF4-FFF2-40B4-BE49-F238E27FC236}">
                <a16:creationId xmlns="" xmlns:a16="http://schemas.microsoft.com/office/drawing/2014/main" id="{644C7641-7528-D04F-B35B-B86B81EEAE4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402637" y="4137816"/>
            <a:ext cx="369887" cy="414338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4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78" name="Line 79">
            <a:extLst>
              <a:ext uri="{FF2B5EF4-FFF2-40B4-BE49-F238E27FC236}">
                <a16:creationId xmlns="" xmlns:a16="http://schemas.microsoft.com/office/drawing/2014/main" id="{21210937-40A2-D945-A261-60D041388D1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432799" y="5083966"/>
            <a:ext cx="369888" cy="414338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4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779" name="Group 81">
            <a:extLst>
              <a:ext uri="{FF2B5EF4-FFF2-40B4-BE49-F238E27FC236}">
                <a16:creationId xmlns="" xmlns:a16="http://schemas.microsoft.com/office/drawing/2014/main" id="{70E00E57-2D7F-E34A-A62C-8B64AA1FAC60}"/>
              </a:ext>
            </a:extLst>
          </p:cNvPr>
          <p:cNvGrpSpPr>
            <a:grpSpLocks/>
          </p:cNvGrpSpPr>
          <p:nvPr/>
        </p:nvGrpSpPr>
        <p:grpSpPr bwMode="auto">
          <a:xfrm>
            <a:off x="3459162" y="3323429"/>
            <a:ext cx="465137" cy="803275"/>
            <a:chOff x="4140" y="429"/>
            <a:chExt cx="1425" cy="2396"/>
          </a:xfrm>
        </p:grpSpPr>
        <p:sp>
          <p:nvSpPr>
            <p:cNvPr id="780" name="Freeform 82">
              <a:extLst>
                <a:ext uri="{FF2B5EF4-FFF2-40B4-BE49-F238E27FC236}">
                  <a16:creationId xmlns="" xmlns:a16="http://schemas.microsoft.com/office/drawing/2014/main" id="{79E2F9B0-711F-DE4C-965B-924CC303B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81" name="Rectangle 83">
              <a:extLst>
                <a:ext uri="{FF2B5EF4-FFF2-40B4-BE49-F238E27FC236}">
                  <a16:creationId xmlns="" xmlns:a16="http://schemas.microsoft.com/office/drawing/2014/main" id="{F06DAE2F-17DE-D941-923C-E70BDCB41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6" cy="228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82" name="Freeform 84">
              <a:extLst>
                <a:ext uri="{FF2B5EF4-FFF2-40B4-BE49-F238E27FC236}">
                  <a16:creationId xmlns="" xmlns:a16="http://schemas.microsoft.com/office/drawing/2014/main" id="{946A9E21-9E85-934A-A686-0A8D135B29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83" name="Freeform 85">
              <a:extLst>
                <a:ext uri="{FF2B5EF4-FFF2-40B4-BE49-F238E27FC236}">
                  <a16:creationId xmlns="" xmlns:a16="http://schemas.microsoft.com/office/drawing/2014/main" id="{72BE6A9C-0FBC-364A-A7ED-A2A6F0179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84" name="Rectangle 86">
              <a:extLst>
                <a:ext uri="{FF2B5EF4-FFF2-40B4-BE49-F238E27FC236}">
                  <a16:creationId xmlns="" xmlns:a16="http://schemas.microsoft.com/office/drawing/2014/main" id="{6408A6CA-7347-8E43-98E8-BCFA04384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4"/>
              <a:ext cx="593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787" name="Group 87">
              <a:extLst>
                <a:ext uri="{FF2B5EF4-FFF2-40B4-BE49-F238E27FC236}">
                  <a16:creationId xmlns="" xmlns:a16="http://schemas.microsoft.com/office/drawing/2014/main" id="{3BB80181-EFB9-654A-9C2B-37611F58AC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822" name="AutoShape 88">
                <a:extLst>
                  <a:ext uri="{FF2B5EF4-FFF2-40B4-BE49-F238E27FC236}">
                    <a16:creationId xmlns="" xmlns:a16="http://schemas.microsoft.com/office/drawing/2014/main" id="{755E2639-6DC2-B445-8BA7-4A95A040D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8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24" name="AutoShape 89">
                <a:extLst>
                  <a:ext uri="{FF2B5EF4-FFF2-40B4-BE49-F238E27FC236}">
                    <a16:creationId xmlns="" xmlns:a16="http://schemas.microsoft.com/office/drawing/2014/main" id="{60B2F854-EFB8-E64E-8D27-5F6F8D396A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92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788" name="Rectangle 90">
              <a:extLst>
                <a:ext uri="{FF2B5EF4-FFF2-40B4-BE49-F238E27FC236}">
                  <a16:creationId xmlns="" xmlns:a16="http://schemas.microsoft.com/office/drawing/2014/main" id="{57F9C28A-1132-144B-9916-B507ADCED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" y="1021"/>
              <a:ext cx="598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789" name="Group 91">
              <a:extLst>
                <a:ext uri="{FF2B5EF4-FFF2-40B4-BE49-F238E27FC236}">
                  <a16:creationId xmlns="" xmlns:a16="http://schemas.microsoft.com/office/drawing/2014/main" id="{5E2EEB51-C433-4146-9A07-B904C9EFB0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820" name="AutoShape 92">
                <a:extLst>
                  <a:ext uri="{FF2B5EF4-FFF2-40B4-BE49-F238E27FC236}">
                    <a16:creationId xmlns="" xmlns:a16="http://schemas.microsoft.com/office/drawing/2014/main" id="{3A27EE24-9EA3-5849-AF8B-3DE9ED4D0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6"/>
                <a:ext cx="722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21" name="AutoShape 93">
                <a:extLst>
                  <a:ext uri="{FF2B5EF4-FFF2-40B4-BE49-F238E27FC236}">
                    <a16:creationId xmlns="" xmlns:a16="http://schemas.microsoft.com/office/drawing/2014/main" id="{6AFF8567-F6C4-0747-BA7C-166259544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1"/>
                <a:ext cx="68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790" name="Rectangle 94">
              <a:extLst>
                <a:ext uri="{FF2B5EF4-FFF2-40B4-BE49-F238E27FC236}">
                  <a16:creationId xmlns="" xmlns:a16="http://schemas.microsoft.com/office/drawing/2014/main" id="{481071F4-7660-1F49-867C-3C721C3F0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57"/>
              <a:ext cx="593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91" name="Rectangle 95">
              <a:extLst>
                <a:ext uri="{FF2B5EF4-FFF2-40B4-BE49-F238E27FC236}">
                  <a16:creationId xmlns="" xmlns:a16="http://schemas.microsoft.com/office/drawing/2014/main" id="{F9E573B0-F1E0-0244-84F0-5D9DC86D8E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5"/>
              <a:ext cx="598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793" name="Group 96">
              <a:extLst>
                <a:ext uri="{FF2B5EF4-FFF2-40B4-BE49-F238E27FC236}">
                  <a16:creationId xmlns="" xmlns:a16="http://schemas.microsoft.com/office/drawing/2014/main" id="{60F43234-7837-E047-B8D9-B93960C93F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815" name="AutoShape 97">
                <a:extLst>
                  <a:ext uri="{FF2B5EF4-FFF2-40B4-BE49-F238E27FC236}">
                    <a16:creationId xmlns="" xmlns:a16="http://schemas.microsoft.com/office/drawing/2014/main" id="{AA061C9E-39EE-B14D-A8E3-104E27013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8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17" name="AutoShape 98">
                <a:extLst>
                  <a:ext uri="{FF2B5EF4-FFF2-40B4-BE49-F238E27FC236}">
                    <a16:creationId xmlns="" xmlns:a16="http://schemas.microsoft.com/office/drawing/2014/main" id="{12C304B6-6E69-644F-91BB-9F1C86D1D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794" name="Freeform 99">
              <a:extLst>
                <a:ext uri="{FF2B5EF4-FFF2-40B4-BE49-F238E27FC236}">
                  <a16:creationId xmlns="" xmlns:a16="http://schemas.microsoft.com/office/drawing/2014/main" id="{D5358657-0340-9248-AA9C-2F41E4340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796" name="Group 100">
              <a:extLst>
                <a:ext uri="{FF2B5EF4-FFF2-40B4-BE49-F238E27FC236}">
                  <a16:creationId xmlns="" xmlns:a16="http://schemas.microsoft.com/office/drawing/2014/main" id="{87CDCAD0-C1B4-8646-B58D-6CD9FF2432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812" name="AutoShape 101">
                <a:extLst>
                  <a:ext uri="{FF2B5EF4-FFF2-40B4-BE49-F238E27FC236}">
                    <a16:creationId xmlns="" xmlns:a16="http://schemas.microsoft.com/office/drawing/2014/main" id="{53F473DF-D46D-0345-9F7F-49F5BE50C9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0"/>
                <a:ext cx="727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14" name="AutoShape 102">
                <a:extLst>
                  <a:ext uri="{FF2B5EF4-FFF2-40B4-BE49-F238E27FC236}">
                    <a16:creationId xmlns="" xmlns:a16="http://schemas.microsoft.com/office/drawing/2014/main" id="{EF047A49-61C2-3A41-8A53-6F24E9E5C0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797" name="Rectangle 103">
              <a:extLst>
                <a:ext uri="{FF2B5EF4-FFF2-40B4-BE49-F238E27FC236}">
                  <a16:creationId xmlns="" xmlns:a16="http://schemas.microsoft.com/office/drawing/2014/main" id="{0DC41427-3FCF-3949-97B5-7D608D26FC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29"/>
              <a:ext cx="68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98" name="Freeform 104">
              <a:extLst>
                <a:ext uri="{FF2B5EF4-FFF2-40B4-BE49-F238E27FC236}">
                  <a16:creationId xmlns="" xmlns:a16="http://schemas.microsoft.com/office/drawing/2014/main" id="{8F8A38B2-57F8-E945-BFD5-DF65BDBFA8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99" name="Freeform 105">
              <a:extLst>
                <a:ext uri="{FF2B5EF4-FFF2-40B4-BE49-F238E27FC236}">
                  <a16:creationId xmlns="" xmlns:a16="http://schemas.microsoft.com/office/drawing/2014/main" id="{0F08B7AC-3180-754D-94CE-9FA5F6748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01" name="Oval 106">
              <a:extLst>
                <a:ext uri="{FF2B5EF4-FFF2-40B4-BE49-F238E27FC236}">
                  <a16:creationId xmlns="" xmlns:a16="http://schemas.microsoft.com/office/drawing/2014/main" id="{C5F7D344-4D6F-D646-8C93-A97BAB8C49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2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02" name="Freeform 107">
              <a:extLst>
                <a:ext uri="{FF2B5EF4-FFF2-40B4-BE49-F238E27FC236}">
                  <a16:creationId xmlns="" xmlns:a16="http://schemas.microsoft.com/office/drawing/2014/main" id="{BE829AA4-D020-7348-B510-9FB2A8536A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04" name="AutoShape 108">
              <a:extLst>
                <a:ext uri="{FF2B5EF4-FFF2-40B4-BE49-F238E27FC236}">
                  <a16:creationId xmlns="" xmlns:a16="http://schemas.microsoft.com/office/drawing/2014/main" id="{35AAD988-1211-1E40-91C0-3937CD2ECC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05" name="AutoShape 109">
              <a:extLst>
                <a:ext uri="{FF2B5EF4-FFF2-40B4-BE49-F238E27FC236}">
                  <a16:creationId xmlns="" xmlns:a16="http://schemas.microsoft.com/office/drawing/2014/main" id="{4305931D-5D5C-9D4F-AAD7-AB64D64AD9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1"/>
              <a:ext cx="1070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06" name="Oval 110">
              <a:extLst>
                <a:ext uri="{FF2B5EF4-FFF2-40B4-BE49-F238E27FC236}">
                  <a16:creationId xmlns="" xmlns:a16="http://schemas.microsoft.com/office/drawing/2014/main" id="{83363F10-1097-A54D-ADAB-24C8B3E21A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5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07" name="Oval 111">
              <a:extLst>
                <a:ext uri="{FF2B5EF4-FFF2-40B4-BE49-F238E27FC236}">
                  <a16:creationId xmlns="" xmlns:a16="http://schemas.microsoft.com/office/drawing/2014/main" id="{B44F4B51-7681-9C40-9F0A-A4B645261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5"/>
              <a:ext cx="160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09" name="Oval 112">
              <a:extLst>
                <a:ext uri="{FF2B5EF4-FFF2-40B4-BE49-F238E27FC236}">
                  <a16:creationId xmlns="" xmlns:a16="http://schemas.microsoft.com/office/drawing/2014/main" id="{5582586B-92B3-3A4A-8CAC-510211950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80"/>
              <a:ext cx="160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10" name="Rectangle 113">
              <a:extLst>
                <a:ext uri="{FF2B5EF4-FFF2-40B4-BE49-F238E27FC236}">
                  <a16:creationId xmlns="" xmlns:a16="http://schemas.microsoft.com/office/drawing/2014/main" id="{5238CEC3-5101-4E45-98C3-C884DC620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" y="1835"/>
              <a:ext cx="83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826" name="Group 114">
            <a:extLst>
              <a:ext uri="{FF2B5EF4-FFF2-40B4-BE49-F238E27FC236}">
                <a16:creationId xmlns="" xmlns:a16="http://schemas.microsoft.com/office/drawing/2014/main" id="{CE9E5FE1-98E9-5B4B-A4A4-DFCEF9DD2F2A}"/>
              </a:ext>
            </a:extLst>
          </p:cNvPr>
          <p:cNvGrpSpPr>
            <a:grpSpLocks/>
          </p:cNvGrpSpPr>
          <p:nvPr/>
        </p:nvGrpSpPr>
        <p:grpSpPr bwMode="auto">
          <a:xfrm>
            <a:off x="2368549" y="4626766"/>
            <a:ext cx="925513" cy="795338"/>
            <a:chOff x="-44" y="1473"/>
            <a:chExt cx="981" cy="1105"/>
          </a:xfrm>
        </p:grpSpPr>
        <p:pic>
          <p:nvPicPr>
            <p:cNvPr id="828" name="Picture 115" descr="desktop_computer_stylized_medium">
              <a:extLst>
                <a:ext uri="{FF2B5EF4-FFF2-40B4-BE49-F238E27FC236}">
                  <a16:creationId xmlns="" xmlns:a16="http://schemas.microsoft.com/office/drawing/2014/main" id="{EA6E5654-65B1-E143-93FC-22FF8A007C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9" name="Freeform 116">
              <a:extLst>
                <a:ext uri="{FF2B5EF4-FFF2-40B4-BE49-F238E27FC236}">
                  <a16:creationId xmlns="" xmlns:a16="http://schemas.microsoft.com/office/drawing/2014/main" id="{2A3D29B4-8BC4-A546-9C7A-F25B946004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831" name="Group 117">
            <a:extLst>
              <a:ext uri="{FF2B5EF4-FFF2-40B4-BE49-F238E27FC236}">
                <a16:creationId xmlns="" xmlns:a16="http://schemas.microsoft.com/office/drawing/2014/main" id="{9E284045-6147-7B47-BC5C-5CC7FF81FE0A}"/>
              </a:ext>
            </a:extLst>
          </p:cNvPr>
          <p:cNvGrpSpPr>
            <a:grpSpLocks/>
          </p:cNvGrpSpPr>
          <p:nvPr/>
        </p:nvGrpSpPr>
        <p:grpSpPr bwMode="auto">
          <a:xfrm>
            <a:off x="5589587" y="2807491"/>
            <a:ext cx="925512" cy="795338"/>
            <a:chOff x="-44" y="1473"/>
            <a:chExt cx="981" cy="1105"/>
          </a:xfrm>
        </p:grpSpPr>
        <p:pic>
          <p:nvPicPr>
            <p:cNvPr id="832" name="Picture 118" descr="desktop_computer_stylized_medium">
              <a:extLst>
                <a:ext uri="{FF2B5EF4-FFF2-40B4-BE49-F238E27FC236}">
                  <a16:creationId xmlns="" xmlns:a16="http://schemas.microsoft.com/office/drawing/2014/main" id="{ED57643D-213A-0D48-ACB2-47375B1F69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3" name="Freeform 119">
              <a:extLst>
                <a:ext uri="{FF2B5EF4-FFF2-40B4-BE49-F238E27FC236}">
                  <a16:creationId xmlns="" xmlns:a16="http://schemas.microsoft.com/office/drawing/2014/main" id="{C945A6F0-C64A-034A-808B-026CA37D34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834" name="Group 120">
            <a:extLst>
              <a:ext uri="{FF2B5EF4-FFF2-40B4-BE49-F238E27FC236}">
                <a16:creationId xmlns="" xmlns:a16="http://schemas.microsoft.com/office/drawing/2014/main" id="{DC1F1924-84C9-2D4F-BED7-1D7A99AAAF5D}"/>
              </a:ext>
            </a:extLst>
          </p:cNvPr>
          <p:cNvGrpSpPr>
            <a:grpSpLocks/>
          </p:cNvGrpSpPr>
          <p:nvPr/>
        </p:nvGrpSpPr>
        <p:grpSpPr bwMode="auto">
          <a:xfrm>
            <a:off x="6634162" y="2948779"/>
            <a:ext cx="925512" cy="795337"/>
            <a:chOff x="-44" y="1473"/>
            <a:chExt cx="981" cy="1105"/>
          </a:xfrm>
        </p:grpSpPr>
        <p:pic>
          <p:nvPicPr>
            <p:cNvPr id="835" name="Picture 121" descr="desktop_computer_stylized_medium">
              <a:extLst>
                <a:ext uri="{FF2B5EF4-FFF2-40B4-BE49-F238E27FC236}">
                  <a16:creationId xmlns="" xmlns:a16="http://schemas.microsoft.com/office/drawing/2014/main" id="{5CB3D6E4-1267-BA47-946E-11A72D2BB2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6" name="Freeform 122">
              <a:extLst>
                <a:ext uri="{FF2B5EF4-FFF2-40B4-BE49-F238E27FC236}">
                  <a16:creationId xmlns="" xmlns:a16="http://schemas.microsoft.com/office/drawing/2014/main" id="{0260D56A-2D23-4B40-82DB-9E620FF6E8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837" name="Group 123">
            <a:extLst>
              <a:ext uri="{FF2B5EF4-FFF2-40B4-BE49-F238E27FC236}">
                <a16:creationId xmlns="" xmlns:a16="http://schemas.microsoft.com/office/drawing/2014/main" id="{7F9A075B-9EA6-8048-A759-51935B47F74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9104312" y="4396579"/>
            <a:ext cx="925512" cy="795337"/>
            <a:chOff x="-44" y="1473"/>
            <a:chExt cx="981" cy="1105"/>
          </a:xfrm>
        </p:grpSpPr>
        <p:pic>
          <p:nvPicPr>
            <p:cNvPr id="838" name="Picture 124" descr="desktop_computer_stylized_medium">
              <a:extLst>
                <a:ext uri="{FF2B5EF4-FFF2-40B4-BE49-F238E27FC236}">
                  <a16:creationId xmlns="" xmlns:a16="http://schemas.microsoft.com/office/drawing/2014/main" id="{BECC09C1-57D5-7847-8F83-B0BFE5CF6A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9" name="Freeform 125">
              <a:extLst>
                <a:ext uri="{FF2B5EF4-FFF2-40B4-BE49-F238E27FC236}">
                  <a16:creationId xmlns="" xmlns:a16="http://schemas.microsoft.com/office/drawing/2014/main" id="{7D172349-8EB7-C043-850F-2ACA8BB1C8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18179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Title 1">
            <a:extLst>
              <a:ext uri="{FF2B5EF4-FFF2-40B4-BE49-F238E27FC236}">
                <a16:creationId xmlns=""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P2P file distribution: BitTorrent </a:t>
            </a:r>
          </a:p>
        </p:txBody>
      </p:sp>
      <p:sp>
        <p:nvSpPr>
          <p:cNvPr id="8" name="Rectangle 43">
            <a:extLst>
              <a:ext uri="{FF2B5EF4-FFF2-40B4-BE49-F238E27FC236}">
                <a16:creationId xmlns="" xmlns:a16="http://schemas.microsoft.com/office/drawing/2014/main" id="{9F70DCCB-36C3-394B-AA08-EB0F698CB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784" y="1260022"/>
            <a:ext cx="7124700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800" dirty="0">
                <a:latin typeface="+mn-lt"/>
              </a:rPr>
              <a:t>file divided into 256Kb chunks</a:t>
            </a:r>
          </a:p>
          <a:p>
            <a:pPr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800" dirty="0">
                <a:latin typeface="+mn-lt"/>
              </a:rPr>
              <a:t>peers in torrent send/receive file chunks</a:t>
            </a:r>
            <a:endParaRPr lang="en-US" altLang="en-US" sz="3200" dirty="0">
              <a:latin typeface="+mn-lt"/>
            </a:endParaRPr>
          </a:p>
        </p:txBody>
      </p:sp>
      <p:sp>
        <p:nvSpPr>
          <p:cNvPr id="9" name="Text Box 37">
            <a:extLst>
              <a:ext uri="{FF2B5EF4-FFF2-40B4-BE49-F238E27FC236}">
                <a16:creationId xmlns="" xmlns:a16="http://schemas.microsoft.com/office/drawing/2014/main" id="{5650BC65-B000-EC4F-B4E6-547C48D655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2096" y="2371997"/>
            <a:ext cx="3018775" cy="775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i="1" dirty="0">
                <a:solidFill>
                  <a:srgbClr val="CC0000"/>
                </a:solidFill>
                <a:latin typeface="+mn-lt"/>
              </a:rPr>
              <a:t>tracker:</a:t>
            </a:r>
            <a:r>
              <a:rPr lang="en-US" altLang="en-US" sz="2800" dirty="0">
                <a:latin typeface="+mn-lt"/>
              </a:rPr>
              <a:t> </a:t>
            </a:r>
            <a:r>
              <a:rPr lang="en-US" altLang="en-US" sz="2400" dirty="0">
                <a:latin typeface="+mn-lt"/>
              </a:rPr>
              <a:t>tracks peers 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participating in torrent</a:t>
            </a:r>
          </a:p>
        </p:txBody>
      </p:sp>
      <p:sp>
        <p:nvSpPr>
          <p:cNvPr id="10" name="Text Box 41">
            <a:extLst>
              <a:ext uri="{FF2B5EF4-FFF2-40B4-BE49-F238E27FC236}">
                <a16:creationId xmlns="" xmlns:a16="http://schemas.microsoft.com/office/drawing/2014/main" id="{2814A19F-08C5-434B-8DB2-D40537539D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019" y="2385559"/>
            <a:ext cx="4044723" cy="775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2800" i="1" dirty="0">
                <a:solidFill>
                  <a:srgbClr val="CC0000"/>
                </a:solidFill>
                <a:latin typeface="+mn-lt"/>
              </a:rPr>
              <a:t>torrent:</a:t>
            </a:r>
            <a:r>
              <a:rPr lang="en-US" altLang="en-US" sz="2800" dirty="0">
                <a:latin typeface="+mn-lt"/>
              </a:rPr>
              <a:t> </a:t>
            </a:r>
            <a:r>
              <a:rPr lang="en-US" altLang="en-US" sz="2400" dirty="0">
                <a:latin typeface="+mn-lt"/>
              </a:rPr>
              <a:t>group of peers exchanging  chunks of a file</a:t>
            </a:r>
          </a:p>
        </p:txBody>
      </p:sp>
      <p:sp>
        <p:nvSpPr>
          <p:cNvPr id="11" name="Line 21">
            <a:extLst>
              <a:ext uri="{FF2B5EF4-FFF2-40B4-BE49-F238E27FC236}">
                <a16:creationId xmlns="" xmlns:a16="http://schemas.microsoft.com/office/drawing/2014/main" id="{91218428-BF18-064C-AC6D-09C6F280B6C1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9045" y="3765096"/>
            <a:ext cx="1587" cy="5365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25">
            <a:extLst>
              <a:ext uri="{FF2B5EF4-FFF2-40B4-BE49-F238E27FC236}">
                <a16:creationId xmlns="" xmlns:a16="http://schemas.microsoft.com/office/drawing/2014/main" id="{83D9B80D-0209-4147-9E8B-F917A5CACC46}"/>
              </a:ext>
            </a:extLst>
          </p:cNvPr>
          <p:cNvSpPr>
            <a:spLocks noChangeShapeType="1"/>
          </p:cNvSpPr>
          <p:nvPr/>
        </p:nvSpPr>
        <p:spPr bwMode="auto">
          <a:xfrm>
            <a:off x="5495245" y="3493634"/>
            <a:ext cx="2551112" cy="1409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26">
            <a:extLst>
              <a:ext uri="{FF2B5EF4-FFF2-40B4-BE49-F238E27FC236}">
                <a16:creationId xmlns="" xmlns:a16="http://schemas.microsoft.com/office/drawing/2014/main" id="{F9471077-2BA5-5449-84C5-497550D1A88E}"/>
              </a:ext>
            </a:extLst>
          </p:cNvPr>
          <p:cNvSpPr>
            <a:spLocks noChangeShapeType="1"/>
          </p:cNvSpPr>
          <p:nvPr/>
        </p:nvSpPr>
        <p:spPr bwMode="auto">
          <a:xfrm>
            <a:off x="5292045" y="3644446"/>
            <a:ext cx="247650" cy="181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27">
            <a:extLst>
              <a:ext uri="{FF2B5EF4-FFF2-40B4-BE49-F238E27FC236}">
                <a16:creationId xmlns="" xmlns:a16="http://schemas.microsoft.com/office/drawing/2014/main" id="{10E079A5-4F27-9043-ABC7-F13963D847D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931932" y="3404734"/>
            <a:ext cx="1168400" cy="306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28">
            <a:extLst>
              <a:ext uri="{FF2B5EF4-FFF2-40B4-BE49-F238E27FC236}">
                <a16:creationId xmlns="" xmlns:a16="http://schemas.microsoft.com/office/drawing/2014/main" id="{5691CE8D-190A-8F4F-81D8-DA20F9A0255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15957" y="3941309"/>
            <a:ext cx="2039938" cy="1987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29">
            <a:extLst>
              <a:ext uri="{FF2B5EF4-FFF2-40B4-BE49-F238E27FC236}">
                <a16:creationId xmlns="" xmlns:a16="http://schemas.microsoft.com/office/drawing/2014/main" id="{0B716A5B-3226-9240-889D-C421A6779BC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03270" y="5906634"/>
            <a:ext cx="739775" cy="1635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30">
            <a:extLst>
              <a:ext uri="{FF2B5EF4-FFF2-40B4-BE49-F238E27FC236}">
                <a16:creationId xmlns="" xmlns:a16="http://schemas.microsoft.com/office/drawing/2014/main" id="{CB541843-3E52-6849-8C3D-ACA1E8B0A9D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22257" y="3603171"/>
            <a:ext cx="900113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31">
            <a:extLst>
              <a:ext uri="{FF2B5EF4-FFF2-40B4-BE49-F238E27FC236}">
                <a16:creationId xmlns="" xmlns:a16="http://schemas.microsoft.com/office/drawing/2014/main" id="{52216A70-C583-4540-BB2D-CF1771FB2AD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87357" y="4989059"/>
            <a:ext cx="2120900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Line 32">
            <a:extLst>
              <a:ext uri="{FF2B5EF4-FFF2-40B4-BE49-F238E27FC236}">
                <a16:creationId xmlns="" xmlns:a16="http://schemas.microsoft.com/office/drawing/2014/main" id="{F807AF1E-A5B9-A540-A172-58D4029FDE3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7482" y="3547609"/>
            <a:ext cx="1182688" cy="1276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Line 33">
            <a:extLst>
              <a:ext uri="{FF2B5EF4-FFF2-40B4-BE49-F238E27FC236}">
                <a16:creationId xmlns="" xmlns:a16="http://schemas.microsoft.com/office/drawing/2014/main" id="{57AE3ACE-B172-774D-A007-D1E10D3347F5}"/>
              </a:ext>
            </a:extLst>
          </p:cNvPr>
          <p:cNvSpPr>
            <a:spLocks noChangeShapeType="1"/>
          </p:cNvSpPr>
          <p:nvPr/>
        </p:nvSpPr>
        <p:spPr bwMode="auto">
          <a:xfrm>
            <a:off x="7330395" y="5928859"/>
            <a:ext cx="376237" cy="217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Line 34">
            <a:extLst>
              <a:ext uri="{FF2B5EF4-FFF2-40B4-BE49-F238E27FC236}">
                <a16:creationId xmlns="" xmlns:a16="http://schemas.microsoft.com/office/drawing/2014/main" id="{AD1B36D1-84DC-F74A-AFE8-CA1FD75FB991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5970" y="6224134"/>
            <a:ext cx="1490662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Text Box 35">
            <a:extLst>
              <a:ext uri="{FF2B5EF4-FFF2-40B4-BE49-F238E27FC236}">
                <a16:creationId xmlns="" xmlns:a16="http://schemas.microsoft.com/office/drawing/2014/main" id="{4EFE36E1-3543-7248-A7C0-2AC7D4F78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0570" y="4766809"/>
            <a:ext cx="15850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+mn-lt"/>
              </a:rPr>
              <a:t>Alice arrives  …</a:t>
            </a:r>
          </a:p>
        </p:txBody>
      </p:sp>
      <p:sp>
        <p:nvSpPr>
          <p:cNvPr id="23" name="Line 38">
            <a:extLst>
              <a:ext uri="{FF2B5EF4-FFF2-40B4-BE49-F238E27FC236}">
                <a16:creationId xmlns="" xmlns:a16="http://schemas.microsoft.com/office/drawing/2014/main" id="{E123A252-D37E-4649-B66C-7F9C1DB6CC0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81257" y="5163684"/>
            <a:ext cx="263525" cy="93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4" name="Picture 39" descr="Alice">
            <a:extLst>
              <a:ext uri="{FF2B5EF4-FFF2-40B4-BE49-F238E27FC236}">
                <a16:creationId xmlns="" xmlns:a16="http://schemas.microsoft.com/office/drawing/2014/main" id="{6F308F82-9362-FC4F-921E-2715C3D3E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270" y="4284209"/>
            <a:ext cx="474662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Line 42">
            <a:extLst>
              <a:ext uri="{FF2B5EF4-FFF2-40B4-BE49-F238E27FC236}">
                <a16:creationId xmlns="" xmlns:a16="http://schemas.microsoft.com/office/drawing/2014/main" id="{3C11B289-FD57-9D4E-9E24-3A266C61D954}"/>
              </a:ext>
            </a:extLst>
          </p:cNvPr>
          <p:cNvSpPr>
            <a:spLocks noChangeShapeType="1"/>
          </p:cNvSpPr>
          <p:nvPr/>
        </p:nvSpPr>
        <p:spPr bwMode="auto">
          <a:xfrm>
            <a:off x="3364820" y="3122159"/>
            <a:ext cx="476250" cy="258762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Text Box 35">
            <a:extLst>
              <a:ext uri="{FF2B5EF4-FFF2-40B4-BE49-F238E27FC236}">
                <a16:creationId xmlns="" xmlns:a16="http://schemas.microsoft.com/office/drawing/2014/main" id="{927C2D32-6615-3F4A-95AB-84426525C9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4857" y="5027159"/>
            <a:ext cx="216052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+mn-lt"/>
              </a:rPr>
              <a:t>… obtains list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+mn-lt"/>
              </a:rPr>
              <a:t>of peers from tracker</a:t>
            </a:r>
          </a:p>
        </p:txBody>
      </p:sp>
      <p:grpSp>
        <p:nvGrpSpPr>
          <p:cNvPr id="27" name="Group 68">
            <a:extLst>
              <a:ext uri="{FF2B5EF4-FFF2-40B4-BE49-F238E27FC236}">
                <a16:creationId xmlns="" xmlns:a16="http://schemas.microsoft.com/office/drawing/2014/main" id="{0CB0B1F3-FC8E-0A48-BF34-45F53DE7FC53}"/>
              </a:ext>
            </a:extLst>
          </p:cNvPr>
          <p:cNvGrpSpPr>
            <a:grpSpLocks/>
          </p:cNvGrpSpPr>
          <p:nvPr/>
        </p:nvGrpSpPr>
        <p:grpSpPr bwMode="auto">
          <a:xfrm>
            <a:off x="4528457" y="3571421"/>
            <a:ext cx="3492500" cy="2163763"/>
            <a:chOff x="1752" y="2166"/>
            <a:chExt cx="2200" cy="1363"/>
          </a:xfrm>
        </p:grpSpPr>
        <p:sp>
          <p:nvSpPr>
            <p:cNvPr id="28" name="Line 22">
              <a:extLst>
                <a:ext uri="{FF2B5EF4-FFF2-40B4-BE49-F238E27FC236}">
                  <a16:creationId xmlns="" xmlns:a16="http://schemas.microsoft.com/office/drawing/2014/main" id="{07CCED51-0858-B14F-BA5F-7B3C851D3C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2166"/>
              <a:ext cx="361" cy="5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23">
              <a:extLst>
                <a:ext uri="{FF2B5EF4-FFF2-40B4-BE49-F238E27FC236}">
                  <a16:creationId xmlns="" xmlns:a16="http://schemas.microsoft.com/office/drawing/2014/main" id="{AE1CB49D-CE6D-D143-95DB-E659615A36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0" y="2352"/>
              <a:ext cx="2182" cy="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Line 24">
              <a:extLst>
                <a:ext uri="{FF2B5EF4-FFF2-40B4-BE49-F238E27FC236}">
                  <a16:creationId xmlns="" xmlns:a16="http://schemas.microsoft.com/office/drawing/2014/main" id="{327E99FD-0AAB-E84D-845A-9A6E34919A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6" y="2820"/>
              <a:ext cx="1550" cy="7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1" name="Text Box 35">
            <a:extLst>
              <a:ext uri="{FF2B5EF4-FFF2-40B4-BE49-F238E27FC236}">
                <a16:creationId xmlns="" xmlns:a16="http://schemas.microsoft.com/office/drawing/2014/main" id="{41FA99F8-69D2-FB4B-B615-224F5CEB2B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5170" y="5568496"/>
            <a:ext cx="317202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+mn-lt"/>
              </a:rPr>
              <a:t>… and begins exchanging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+mn-lt"/>
              </a:rPr>
              <a:t>file chunks with peers in torrent</a:t>
            </a:r>
          </a:p>
        </p:txBody>
      </p:sp>
      <p:grpSp>
        <p:nvGrpSpPr>
          <p:cNvPr id="32" name="Group 71">
            <a:extLst>
              <a:ext uri="{FF2B5EF4-FFF2-40B4-BE49-F238E27FC236}">
                <a16:creationId xmlns="" xmlns:a16="http://schemas.microsoft.com/office/drawing/2014/main" id="{A0FCD1EA-5119-B341-A835-E304CBD33AC4}"/>
              </a:ext>
            </a:extLst>
          </p:cNvPr>
          <p:cNvGrpSpPr>
            <a:grpSpLocks/>
          </p:cNvGrpSpPr>
          <p:nvPr/>
        </p:nvGrpSpPr>
        <p:grpSpPr bwMode="auto">
          <a:xfrm>
            <a:off x="3931557" y="3080884"/>
            <a:ext cx="379413" cy="604837"/>
            <a:chOff x="4140" y="429"/>
            <a:chExt cx="1425" cy="2396"/>
          </a:xfrm>
        </p:grpSpPr>
        <p:sp>
          <p:nvSpPr>
            <p:cNvPr id="33" name="Freeform 72">
              <a:extLst>
                <a:ext uri="{FF2B5EF4-FFF2-40B4-BE49-F238E27FC236}">
                  <a16:creationId xmlns="" xmlns:a16="http://schemas.microsoft.com/office/drawing/2014/main" id="{36B6D999-1302-CA4C-9CFD-B5CDD5323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Rectangle 73">
              <a:extLst>
                <a:ext uri="{FF2B5EF4-FFF2-40B4-BE49-F238E27FC236}">
                  <a16:creationId xmlns="" xmlns:a16="http://schemas.microsoft.com/office/drawing/2014/main" id="{AE763A03-0DD4-834A-B674-79B066627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9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35" name="Freeform 74">
              <a:extLst>
                <a:ext uri="{FF2B5EF4-FFF2-40B4-BE49-F238E27FC236}">
                  <a16:creationId xmlns="" xmlns:a16="http://schemas.microsoft.com/office/drawing/2014/main" id="{1AF22850-A524-C34B-9648-D7E113A51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75">
              <a:extLst>
                <a:ext uri="{FF2B5EF4-FFF2-40B4-BE49-F238E27FC236}">
                  <a16:creationId xmlns="" xmlns:a16="http://schemas.microsoft.com/office/drawing/2014/main" id="{E1031A0C-C898-9240-84A5-5DF224E406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Rectangle 76">
              <a:extLst>
                <a:ext uri="{FF2B5EF4-FFF2-40B4-BE49-F238E27FC236}">
                  <a16:creationId xmlns="" xmlns:a16="http://schemas.microsoft.com/office/drawing/2014/main" id="{FE7D0B4D-AB22-7349-A08A-69B9AFDFEE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6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grpSp>
          <p:nvGrpSpPr>
            <p:cNvPr id="38" name="Group 77">
              <a:extLst>
                <a:ext uri="{FF2B5EF4-FFF2-40B4-BE49-F238E27FC236}">
                  <a16:creationId xmlns="" xmlns:a16="http://schemas.microsoft.com/office/drawing/2014/main" id="{4BEA5B83-9C56-7E41-BD11-3923564345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3" name="AutoShape 78">
                <a:extLst>
                  <a:ext uri="{FF2B5EF4-FFF2-40B4-BE49-F238E27FC236}">
                    <a16:creationId xmlns="" xmlns:a16="http://schemas.microsoft.com/office/drawing/2014/main" id="{A1F98537-39E1-5140-824E-666C1A8D18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9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64" name="AutoShape 79">
                <a:extLst>
                  <a:ext uri="{FF2B5EF4-FFF2-40B4-BE49-F238E27FC236}">
                    <a16:creationId xmlns="" xmlns:a16="http://schemas.microsoft.com/office/drawing/2014/main" id="{3E630405-7E91-474D-81B7-5BE15C86F4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39" name="Rectangle 80">
              <a:extLst>
                <a:ext uri="{FF2B5EF4-FFF2-40B4-BE49-F238E27FC236}">
                  <a16:creationId xmlns="" xmlns:a16="http://schemas.microsoft.com/office/drawing/2014/main" id="{B81937BA-7B8F-934F-9886-304C1E0FE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" y="1020"/>
              <a:ext cx="596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grpSp>
          <p:nvGrpSpPr>
            <p:cNvPr id="40" name="Group 81">
              <a:extLst>
                <a:ext uri="{FF2B5EF4-FFF2-40B4-BE49-F238E27FC236}">
                  <a16:creationId xmlns="" xmlns:a16="http://schemas.microsoft.com/office/drawing/2014/main" id="{EB47381C-540F-D44E-B9A6-D96D60900C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1" name="AutoShape 82">
                <a:extLst>
                  <a:ext uri="{FF2B5EF4-FFF2-40B4-BE49-F238E27FC236}">
                    <a16:creationId xmlns="" xmlns:a16="http://schemas.microsoft.com/office/drawing/2014/main" id="{CB241153-BE70-A046-A468-0E9F962F2F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9"/>
                <a:ext cx="722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62" name="AutoShape 83">
                <a:extLst>
                  <a:ext uri="{FF2B5EF4-FFF2-40B4-BE49-F238E27FC236}">
                    <a16:creationId xmlns="" xmlns:a16="http://schemas.microsoft.com/office/drawing/2014/main" id="{AE4F9DC7-0CE7-224E-AC2E-7172DE8E45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41" name="Rectangle 84">
              <a:extLst>
                <a:ext uri="{FF2B5EF4-FFF2-40B4-BE49-F238E27FC236}">
                  <a16:creationId xmlns="" xmlns:a16="http://schemas.microsoft.com/office/drawing/2014/main" id="{8C5EDE9F-7A54-8E4C-9F85-07C13C5C2F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6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42" name="Rectangle 85">
              <a:extLst>
                <a:ext uri="{FF2B5EF4-FFF2-40B4-BE49-F238E27FC236}">
                  <a16:creationId xmlns="" xmlns:a16="http://schemas.microsoft.com/office/drawing/2014/main" id="{6FEC7A6E-AAC2-3842-B9A4-935F2060DA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5"/>
              <a:ext cx="596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grpSp>
          <p:nvGrpSpPr>
            <p:cNvPr id="43" name="Group 86">
              <a:extLst>
                <a:ext uri="{FF2B5EF4-FFF2-40B4-BE49-F238E27FC236}">
                  <a16:creationId xmlns="" xmlns:a16="http://schemas.microsoft.com/office/drawing/2014/main" id="{CAC1B168-07EE-3C44-9AEE-5914C1B8DC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9" name="AutoShape 87">
                <a:extLst>
                  <a:ext uri="{FF2B5EF4-FFF2-40B4-BE49-F238E27FC236}">
                    <a16:creationId xmlns="" xmlns:a16="http://schemas.microsoft.com/office/drawing/2014/main" id="{F49F383C-F941-F64A-8DDE-13A4D8D164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82"/>
                <a:ext cx="720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60" name="AutoShape 88">
                <a:extLst>
                  <a:ext uri="{FF2B5EF4-FFF2-40B4-BE49-F238E27FC236}">
                    <a16:creationId xmlns="" xmlns:a16="http://schemas.microsoft.com/office/drawing/2014/main" id="{E3456229-948B-9C4F-B503-DD55D3230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8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44" name="Freeform 89">
              <a:extLst>
                <a:ext uri="{FF2B5EF4-FFF2-40B4-BE49-F238E27FC236}">
                  <a16:creationId xmlns="" xmlns:a16="http://schemas.microsoft.com/office/drawing/2014/main" id="{3234093D-FE87-774F-B1CC-0588229AE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5" name="Group 90">
              <a:extLst>
                <a:ext uri="{FF2B5EF4-FFF2-40B4-BE49-F238E27FC236}">
                  <a16:creationId xmlns="" xmlns:a16="http://schemas.microsoft.com/office/drawing/2014/main" id="{BA746CA5-383B-584C-B3CE-776F388C94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7" name="AutoShape 91">
                <a:extLst>
                  <a:ext uri="{FF2B5EF4-FFF2-40B4-BE49-F238E27FC236}">
                    <a16:creationId xmlns="" xmlns:a16="http://schemas.microsoft.com/office/drawing/2014/main" id="{68AEEFFF-F3C4-BE40-8529-27EE2B3574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58" name="AutoShape 92">
                <a:extLst>
                  <a:ext uri="{FF2B5EF4-FFF2-40B4-BE49-F238E27FC236}">
                    <a16:creationId xmlns="" xmlns:a16="http://schemas.microsoft.com/office/drawing/2014/main" id="{A5A04A8A-7369-354C-9B2B-CE0C0C572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8"/>
                <a:ext cx="706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46" name="Rectangle 93">
              <a:extLst>
                <a:ext uri="{FF2B5EF4-FFF2-40B4-BE49-F238E27FC236}">
                  <a16:creationId xmlns="" xmlns:a16="http://schemas.microsoft.com/office/drawing/2014/main" id="{618A0788-435C-8042-AA0E-E94601F03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29"/>
              <a:ext cx="72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47" name="Freeform 94">
              <a:extLst>
                <a:ext uri="{FF2B5EF4-FFF2-40B4-BE49-F238E27FC236}">
                  <a16:creationId xmlns="" xmlns:a16="http://schemas.microsoft.com/office/drawing/2014/main" id="{25054F67-2153-544C-AC14-FB9950D720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95">
              <a:extLst>
                <a:ext uri="{FF2B5EF4-FFF2-40B4-BE49-F238E27FC236}">
                  <a16:creationId xmlns="" xmlns:a16="http://schemas.microsoft.com/office/drawing/2014/main" id="{F3155E84-B2BA-A749-84BE-14633D97E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Oval 96">
              <a:extLst>
                <a:ext uri="{FF2B5EF4-FFF2-40B4-BE49-F238E27FC236}">
                  <a16:creationId xmlns="" xmlns:a16="http://schemas.microsoft.com/office/drawing/2014/main" id="{CA182219-7AC0-E240-972C-91BD56BAF1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1"/>
              <a:ext cx="48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50" name="Freeform 97">
              <a:extLst>
                <a:ext uri="{FF2B5EF4-FFF2-40B4-BE49-F238E27FC236}">
                  <a16:creationId xmlns="" xmlns:a16="http://schemas.microsoft.com/office/drawing/2014/main" id="{85F80E33-0DDA-284C-9587-26BBD9164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AutoShape 98">
              <a:extLst>
                <a:ext uri="{FF2B5EF4-FFF2-40B4-BE49-F238E27FC236}">
                  <a16:creationId xmlns="" xmlns:a16="http://schemas.microsoft.com/office/drawing/2014/main" id="{882E6AD3-0779-D044-AD1D-25D362270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8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52" name="AutoShape 99">
              <a:extLst>
                <a:ext uri="{FF2B5EF4-FFF2-40B4-BE49-F238E27FC236}">
                  <a16:creationId xmlns="" xmlns:a16="http://schemas.microsoft.com/office/drawing/2014/main" id="{7B40A6F7-0BA7-7E46-8BEC-61560B6932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2"/>
              <a:ext cx="1073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53" name="Oval 100">
              <a:extLst>
                <a:ext uri="{FF2B5EF4-FFF2-40B4-BE49-F238E27FC236}">
                  <a16:creationId xmlns="" xmlns:a16="http://schemas.microsoft.com/office/drawing/2014/main" id="{F7339661-C71C-C74D-AC1D-5ED32FE9B9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5"/>
              <a:ext cx="161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54" name="Oval 101">
              <a:extLst>
                <a:ext uri="{FF2B5EF4-FFF2-40B4-BE49-F238E27FC236}">
                  <a16:creationId xmlns="" xmlns:a16="http://schemas.microsoft.com/office/drawing/2014/main" id="{B23B5791-AF12-DF45-86A6-EECA1ABBE5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2385"/>
              <a:ext cx="161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55" name="Oval 102">
              <a:extLst>
                <a:ext uri="{FF2B5EF4-FFF2-40B4-BE49-F238E27FC236}">
                  <a16:creationId xmlns="" xmlns:a16="http://schemas.microsoft.com/office/drawing/2014/main" id="{276ECC61-535B-904F-A386-35EBB8EC43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" y="2379"/>
              <a:ext cx="155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56" name="Rectangle 103">
              <a:extLst>
                <a:ext uri="{FF2B5EF4-FFF2-40B4-BE49-F238E27FC236}">
                  <a16:creationId xmlns="" xmlns:a16="http://schemas.microsoft.com/office/drawing/2014/main" id="{EA9915CD-687B-DC45-B384-ED68394FB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" y="1838"/>
              <a:ext cx="83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</p:grpSp>
      <p:grpSp>
        <p:nvGrpSpPr>
          <p:cNvPr id="65" name="Group 104">
            <a:extLst>
              <a:ext uri="{FF2B5EF4-FFF2-40B4-BE49-F238E27FC236}">
                <a16:creationId xmlns="" xmlns:a16="http://schemas.microsoft.com/office/drawing/2014/main" id="{A1CC28AD-9104-D040-9B79-0D23AB0DAD5C}"/>
              </a:ext>
            </a:extLst>
          </p:cNvPr>
          <p:cNvGrpSpPr>
            <a:grpSpLocks/>
          </p:cNvGrpSpPr>
          <p:nvPr/>
        </p:nvGrpSpPr>
        <p:grpSpPr bwMode="auto">
          <a:xfrm>
            <a:off x="3825195" y="4320721"/>
            <a:ext cx="685800" cy="588963"/>
            <a:chOff x="-44" y="1473"/>
            <a:chExt cx="981" cy="1105"/>
          </a:xfrm>
        </p:grpSpPr>
        <p:pic>
          <p:nvPicPr>
            <p:cNvPr id="66" name="Picture 105" descr="desktop_computer_stylized_medium">
              <a:extLst>
                <a:ext uri="{FF2B5EF4-FFF2-40B4-BE49-F238E27FC236}">
                  <a16:creationId xmlns="" xmlns:a16="http://schemas.microsoft.com/office/drawing/2014/main" id="{AAA9C191-A724-DE4E-A0DA-AF600AE1B4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7" name="Freeform 106">
              <a:extLst>
                <a:ext uri="{FF2B5EF4-FFF2-40B4-BE49-F238E27FC236}">
                  <a16:creationId xmlns="" xmlns:a16="http://schemas.microsoft.com/office/drawing/2014/main" id="{E6FC85B1-48F0-1149-9E86-28C220903AB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68" name="Group 107">
            <a:extLst>
              <a:ext uri="{FF2B5EF4-FFF2-40B4-BE49-F238E27FC236}">
                <a16:creationId xmlns="" xmlns:a16="http://schemas.microsoft.com/office/drawing/2014/main" id="{291F0955-3988-7649-881A-FC89468189F9}"/>
              </a:ext>
            </a:extLst>
          </p:cNvPr>
          <p:cNvGrpSpPr>
            <a:grpSpLocks/>
          </p:cNvGrpSpPr>
          <p:nvPr/>
        </p:nvGrpSpPr>
        <p:grpSpPr bwMode="auto">
          <a:xfrm>
            <a:off x="5195207" y="5333546"/>
            <a:ext cx="728663" cy="620713"/>
            <a:chOff x="-44" y="1473"/>
            <a:chExt cx="981" cy="1105"/>
          </a:xfrm>
        </p:grpSpPr>
        <p:pic>
          <p:nvPicPr>
            <p:cNvPr id="69" name="Picture 108" descr="desktop_computer_stylized_medium">
              <a:extLst>
                <a:ext uri="{FF2B5EF4-FFF2-40B4-BE49-F238E27FC236}">
                  <a16:creationId xmlns="" xmlns:a16="http://schemas.microsoft.com/office/drawing/2014/main" id="{A5B37F88-7E58-784C-A670-1879282E52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" name="Freeform 109">
              <a:extLst>
                <a:ext uri="{FF2B5EF4-FFF2-40B4-BE49-F238E27FC236}">
                  <a16:creationId xmlns="" xmlns:a16="http://schemas.microsoft.com/office/drawing/2014/main" id="{36940F9B-2451-784C-B12A-984CF4F873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1" name="Group 110">
            <a:extLst>
              <a:ext uri="{FF2B5EF4-FFF2-40B4-BE49-F238E27FC236}">
                <a16:creationId xmlns="" xmlns:a16="http://schemas.microsoft.com/office/drawing/2014/main" id="{7F424135-822E-074D-8C17-2A6D6E4ECAFC}"/>
              </a:ext>
            </a:extLst>
          </p:cNvPr>
          <p:cNvGrpSpPr>
            <a:grpSpLocks/>
          </p:cNvGrpSpPr>
          <p:nvPr/>
        </p:nvGrpSpPr>
        <p:grpSpPr bwMode="auto">
          <a:xfrm>
            <a:off x="5477782" y="5911396"/>
            <a:ext cx="728663" cy="620713"/>
            <a:chOff x="-44" y="1473"/>
            <a:chExt cx="981" cy="1105"/>
          </a:xfrm>
        </p:grpSpPr>
        <p:pic>
          <p:nvPicPr>
            <p:cNvPr id="72" name="Picture 111" descr="desktop_computer_stylized_medium">
              <a:extLst>
                <a:ext uri="{FF2B5EF4-FFF2-40B4-BE49-F238E27FC236}">
                  <a16:creationId xmlns="" xmlns:a16="http://schemas.microsoft.com/office/drawing/2014/main" id="{34FC5600-17A3-934E-9068-3B83CAC0C3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" name="Freeform 112">
              <a:extLst>
                <a:ext uri="{FF2B5EF4-FFF2-40B4-BE49-F238E27FC236}">
                  <a16:creationId xmlns="" xmlns:a16="http://schemas.microsoft.com/office/drawing/2014/main" id="{1F97F168-3D00-8E46-92E2-721EC7E48C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4" name="Group 113">
            <a:extLst>
              <a:ext uri="{FF2B5EF4-FFF2-40B4-BE49-F238E27FC236}">
                <a16:creationId xmlns="" xmlns:a16="http://schemas.microsoft.com/office/drawing/2014/main" id="{C0B69BA7-0A27-7147-8AE9-1235C7C2A05B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11445" y="4757284"/>
            <a:ext cx="728662" cy="620712"/>
            <a:chOff x="-44" y="1473"/>
            <a:chExt cx="981" cy="1105"/>
          </a:xfrm>
        </p:grpSpPr>
        <p:pic>
          <p:nvPicPr>
            <p:cNvPr id="75" name="Picture 114" descr="desktop_computer_stylized_medium">
              <a:extLst>
                <a:ext uri="{FF2B5EF4-FFF2-40B4-BE49-F238E27FC236}">
                  <a16:creationId xmlns="" xmlns:a16="http://schemas.microsoft.com/office/drawing/2014/main" id="{F68E7B52-0A00-E34D-9DA2-D7620DF995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" name="Freeform 115">
              <a:extLst>
                <a:ext uri="{FF2B5EF4-FFF2-40B4-BE49-F238E27FC236}">
                  <a16:creationId xmlns="" xmlns:a16="http://schemas.microsoft.com/office/drawing/2014/main" id="{CE23A1DF-EAD7-2749-B795-7C811DC2D3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7" name="Group 116">
            <a:extLst>
              <a:ext uri="{FF2B5EF4-FFF2-40B4-BE49-F238E27FC236}">
                <a16:creationId xmlns="" xmlns:a16="http://schemas.microsoft.com/office/drawing/2014/main" id="{C526BB6F-CCDA-0147-8FD0-0F99323F14AB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763782" y="6095546"/>
            <a:ext cx="728663" cy="620713"/>
            <a:chOff x="-44" y="1473"/>
            <a:chExt cx="981" cy="1105"/>
          </a:xfrm>
        </p:grpSpPr>
        <p:pic>
          <p:nvPicPr>
            <p:cNvPr id="78" name="Picture 117" descr="desktop_computer_stylized_medium">
              <a:extLst>
                <a:ext uri="{FF2B5EF4-FFF2-40B4-BE49-F238E27FC236}">
                  <a16:creationId xmlns="" xmlns:a16="http://schemas.microsoft.com/office/drawing/2014/main" id="{CDFEDAF9-00CE-D646-8AE3-A7056CD30C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9" name="Freeform 118">
              <a:extLst>
                <a:ext uri="{FF2B5EF4-FFF2-40B4-BE49-F238E27FC236}">
                  <a16:creationId xmlns="" xmlns:a16="http://schemas.microsoft.com/office/drawing/2014/main" id="{3D90A292-9B8F-C447-9D79-AE8C9EFF48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0" name="Group 119">
            <a:extLst>
              <a:ext uri="{FF2B5EF4-FFF2-40B4-BE49-F238E27FC236}">
                <a16:creationId xmlns="" xmlns:a16="http://schemas.microsoft.com/office/drawing/2014/main" id="{EBC84D0D-5129-DF4C-A746-CE2C76A20F2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65420" y="3569834"/>
            <a:ext cx="728662" cy="620712"/>
            <a:chOff x="-44" y="1473"/>
            <a:chExt cx="981" cy="1105"/>
          </a:xfrm>
        </p:grpSpPr>
        <p:pic>
          <p:nvPicPr>
            <p:cNvPr id="81" name="Picture 120" descr="desktop_computer_stylized_medium">
              <a:extLst>
                <a:ext uri="{FF2B5EF4-FFF2-40B4-BE49-F238E27FC236}">
                  <a16:creationId xmlns="" xmlns:a16="http://schemas.microsoft.com/office/drawing/2014/main" id="{2B752977-E9AF-8448-A2A8-48B1A471FE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" name="Freeform 121">
              <a:extLst>
                <a:ext uri="{FF2B5EF4-FFF2-40B4-BE49-F238E27FC236}">
                  <a16:creationId xmlns="" xmlns:a16="http://schemas.microsoft.com/office/drawing/2014/main" id="{2274D970-5334-1C44-8D20-95FD2587EC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3" name="Group 122">
            <a:extLst>
              <a:ext uri="{FF2B5EF4-FFF2-40B4-BE49-F238E27FC236}">
                <a16:creationId xmlns="" xmlns:a16="http://schemas.microsoft.com/office/drawing/2014/main" id="{62B3C8B1-8466-CB42-A6EE-7A22909BC2AD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368370" y="3036434"/>
            <a:ext cx="641350" cy="620712"/>
            <a:chOff x="-44" y="1473"/>
            <a:chExt cx="981" cy="1105"/>
          </a:xfrm>
        </p:grpSpPr>
        <p:pic>
          <p:nvPicPr>
            <p:cNvPr id="84" name="Picture 123" descr="desktop_computer_stylized_medium">
              <a:extLst>
                <a:ext uri="{FF2B5EF4-FFF2-40B4-BE49-F238E27FC236}">
                  <a16:creationId xmlns="" xmlns:a16="http://schemas.microsoft.com/office/drawing/2014/main" id="{AD943130-CC29-0E45-BFE5-3AE7F2348B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5" name="Freeform 124">
              <a:extLst>
                <a:ext uri="{FF2B5EF4-FFF2-40B4-BE49-F238E27FC236}">
                  <a16:creationId xmlns="" xmlns:a16="http://schemas.microsoft.com/office/drawing/2014/main" id="{D17179B0-F425-1A49-8872-7CDBB0C527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6" name="Group 125">
            <a:extLst>
              <a:ext uri="{FF2B5EF4-FFF2-40B4-BE49-F238E27FC236}">
                <a16:creationId xmlns="" xmlns:a16="http://schemas.microsoft.com/office/drawing/2014/main" id="{E26E3FBF-E723-C040-AEE6-20EB441E8176}"/>
              </a:ext>
            </a:extLst>
          </p:cNvPr>
          <p:cNvGrpSpPr>
            <a:grpSpLocks/>
          </p:cNvGrpSpPr>
          <p:nvPr/>
        </p:nvGrpSpPr>
        <p:grpSpPr bwMode="auto">
          <a:xfrm>
            <a:off x="4758645" y="3026909"/>
            <a:ext cx="728662" cy="620712"/>
            <a:chOff x="-44" y="1473"/>
            <a:chExt cx="981" cy="1105"/>
          </a:xfrm>
        </p:grpSpPr>
        <p:pic>
          <p:nvPicPr>
            <p:cNvPr id="87" name="Picture 126" descr="desktop_computer_stylized_medium">
              <a:extLst>
                <a:ext uri="{FF2B5EF4-FFF2-40B4-BE49-F238E27FC236}">
                  <a16:creationId xmlns="" xmlns:a16="http://schemas.microsoft.com/office/drawing/2014/main" id="{CF1B6F22-9E2D-1944-A52E-E77715BBD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8" name="Freeform 127">
              <a:extLst>
                <a:ext uri="{FF2B5EF4-FFF2-40B4-BE49-F238E27FC236}">
                  <a16:creationId xmlns="" xmlns:a16="http://schemas.microsoft.com/office/drawing/2014/main" id="{22CD730C-689A-E44A-91FA-E8E769CE6D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9" name="Group 129">
            <a:extLst>
              <a:ext uri="{FF2B5EF4-FFF2-40B4-BE49-F238E27FC236}">
                <a16:creationId xmlns="" xmlns:a16="http://schemas.microsoft.com/office/drawing/2014/main" id="{A7C3F63D-74FF-7040-B1D2-88A6E501954B}"/>
              </a:ext>
            </a:extLst>
          </p:cNvPr>
          <p:cNvGrpSpPr>
            <a:grpSpLocks/>
          </p:cNvGrpSpPr>
          <p:nvPr/>
        </p:nvGrpSpPr>
        <p:grpSpPr bwMode="auto">
          <a:xfrm>
            <a:off x="6858907" y="5639934"/>
            <a:ext cx="490538" cy="412750"/>
            <a:chOff x="-44" y="1473"/>
            <a:chExt cx="981" cy="1105"/>
          </a:xfrm>
        </p:grpSpPr>
        <p:pic>
          <p:nvPicPr>
            <p:cNvPr id="90" name="Picture 130" descr="desktop_computer_stylized_medium">
              <a:extLst>
                <a:ext uri="{FF2B5EF4-FFF2-40B4-BE49-F238E27FC236}">
                  <a16:creationId xmlns="" xmlns:a16="http://schemas.microsoft.com/office/drawing/2014/main" id="{45B574F8-532C-7A46-A7F4-34C6C8EBE1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1" name="Freeform 131">
              <a:extLst>
                <a:ext uri="{FF2B5EF4-FFF2-40B4-BE49-F238E27FC236}">
                  <a16:creationId xmlns="" xmlns:a16="http://schemas.microsoft.com/office/drawing/2014/main" id="{AA7D8503-5853-054D-99AB-15405424F7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92" name="Slide Number Placeholder 2">
            <a:extLst>
              <a:ext uri="{FF2B5EF4-FFF2-40B4-BE49-F238E27FC236}">
                <a16:creationId xmlns="" xmlns:a16="http://schemas.microsoft.com/office/drawing/2014/main" id="{D180C486-5822-2A45-9DAC-775AB430B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/>
              <a:t>Application Layer: 2-</a:t>
            </a:r>
            <a:fld id="{C4204591-24BD-A542-B9D5-F8D8A88D2FEE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8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6" grpId="0"/>
      <p:bldP spid="3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Title 1">
            <a:extLst>
              <a:ext uri="{FF2B5EF4-FFF2-40B4-BE49-F238E27FC236}">
                <a16:creationId xmlns=""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P2P file distribution: BitTorrent </a:t>
            </a:r>
          </a:p>
        </p:txBody>
      </p:sp>
      <p:sp>
        <p:nvSpPr>
          <p:cNvPr id="170" name="Rectangle 3">
            <a:extLst>
              <a:ext uri="{FF2B5EF4-FFF2-40B4-BE49-F238E27FC236}">
                <a16:creationId xmlns="" xmlns:a16="http://schemas.microsoft.com/office/drawing/2014/main" id="{BE01B437-A61A-9B44-A8C0-5BAD0C5014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727" y="1548887"/>
            <a:ext cx="5988276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7338" indent="-287338"/>
            <a:r>
              <a:rPr lang="en-US" altLang="en-US" kern="0" dirty="0">
                <a:latin typeface="+mn-lt"/>
                <a:ea typeface="ＭＳ Ｐゴシック" panose="020B0600070205080204" pitchFamily="34" charset="-128"/>
              </a:rPr>
              <a:t>peer joining torrent: </a:t>
            </a:r>
          </a:p>
          <a:p>
            <a:pPr marL="681038" lvl="1" indent="-223838"/>
            <a:r>
              <a:rPr lang="en-US" altLang="en-US" kern="0" dirty="0">
                <a:latin typeface="+mn-lt"/>
                <a:ea typeface="ＭＳ Ｐゴシック" panose="020B0600070205080204" pitchFamily="34" charset="-128"/>
              </a:rPr>
              <a:t>has no chunks, but will accumulate them over time from other peers</a:t>
            </a:r>
          </a:p>
          <a:p>
            <a:pPr marL="681038" lvl="1" indent="-223838"/>
            <a:r>
              <a:rPr lang="en-US" altLang="en-US" kern="0" dirty="0">
                <a:latin typeface="+mn-lt"/>
                <a:ea typeface="ＭＳ Ｐゴシック" panose="020B0600070205080204" pitchFamily="34" charset="-128"/>
              </a:rPr>
              <a:t>registers with tracker to get list of peers, connects to subset of peers (</a:t>
            </a:r>
            <a:r>
              <a:rPr lang="ja-JP" altLang="en-US" kern="0">
                <a:latin typeface="+mn-lt"/>
                <a:ea typeface="ＭＳ Ｐゴシック" panose="020B0600070205080204" pitchFamily="34" charset="-128"/>
              </a:rPr>
              <a:t>“</a:t>
            </a:r>
            <a:r>
              <a:rPr lang="en-US" altLang="ja-JP" kern="0" dirty="0">
                <a:latin typeface="+mn-lt"/>
                <a:ea typeface="ＭＳ Ｐゴシック" panose="020B0600070205080204" pitchFamily="34" charset="-128"/>
              </a:rPr>
              <a:t>neighbors</a:t>
            </a:r>
            <a:r>
              <a:rPr lang="ja-JP" altLang="en-US" kern="0">
                <a:latin typeface="+mn-lt"/>
                <a:ea typeface="ＭＳ Ｐゴシック" panose="020B0600070205080204" pitchFamily="34" charset="-128"/>
              </a:rPr>
              <a:t>”</a:t>
            </a:r>
            <a:r>
              <a:rPr lang="en-US" altLang="ja-JP" kern="0" dirty="0">
                <a:latin typeface="+mn-lt"/>
                <a:ea typeface="ＭＳ Ｐゴシック" panose="020B0600070205080204" pitchFamily="34" charset="-128"/>
              </a:rPr>
              <a:t>)</a:t>
            </a:r>
            <a:endParaRPr lang="en-US" altLang="en-US" kern="0" dirty="0">
              <a:latin typeface="+mn-lt"/>
              <a:ea typeface="ＭＳ Ｐゴシック" panose="020B0600070205080204" pitchFamily="34" charset="-128"/>
            </a:endParaRPr>
          </a:p>
        </p:txBody>
      </p:sp>
      <p:sp>
        <p:nvSpPr>
          <p:cNvPr id="171" name="Rectangle 3">
            <a:extLst>
              <a:ext uri="{FF2B5EF4-FFF2-40B4-BE49-F238E27FC236}">
                <a16:creationId xmlns="" xmlns:a16="http://schemas.microsoft.com/office/drawing/2014/main" id="{5C2EB95A-93B0-5840-9C4D-A1762DAEA7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056" y="3728719"/>
            <a:ext cx="10987087" cy="233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7338" indent="-287338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800" dirty="0">
                <a:solidFill>
                  <a:srgbClr val="000000"/>
                </a:solidFill>
                <a:latin typeface="+mn-lt"/>
              </a:rPr>
              <a:t>while downloading, peer uploads chunks to other peers</a:t>
            </a:r>
          </a:p>
          <a:p>
            <a:pPr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800" dirty="0">
                <a:solidFill>
                  <a:srgbClr val="000000"/>
                </a:solidFill>
                <a:latin typeface="+mn-lt"/>
              </a:rPr>
              <a:t>peer may change peers with whom it exchanges chunks</a:t>
            </a:r>
          </a:p>
          <a:p>
            <a:pPr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800" i="1" dirty="0">
                <a:solidFill>
                  <a:srgbClr val="CC0000"/>
                </a:solidFill>
                <a:latin typeface="+mn-lt"/>
              </a:rPr>
              <a:t>churn:</a:t>
            </a:r>
            <a:r>
              <a:rPr lang="en-US" altLang="en-US" sz="2800" dirty="0">
                <a:solidFill>
                  <a:srgbClr val="000000"/>
                </a:solidFill>
                <a:latin typeface="+mn-lt"/>
              </a:rPr>
              <a:t> peers may come and go</a:t>
            </a:r>
          </a:p>
          <a:p>
            <a:pPr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800" dirty="0">
                <a:solidFill>
                  <a:srgbClr val="000000"/>
                </a:solidFill>
                <a:latin typeface="+mn-lt"/>
              </a:rPr>
              <a:t>once peer has entire file, it may (selfishly) leave or (altruistically) remain in torrent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8DCC6C24-30FA-4B4E-A269-8C92EE25BC46}"/>
              </a:ext>
            </a:extLst>
          </p:cNvPr>
          <p:cNvGrpSpPr/>
          <p:nvPr/>
        </p:nvGrpSpPr>
        <p:grpSpPr>
          <a:xfrm>
            <a:off x="7622267" y="1307114"/>
            <a:ext cx="3567113" cy="2233613"/>
            <a:chOff x="4911725" y="1368425"/>
            <a:chExt cx="3567113" cy="2233613"/>
          </a:xfrm>
        </p:grpSpPr>
        <p:sp>
          <p:nvSpPr>
            <p:cNvPr id="172" name="Line 25">
              <a:extLst>
                <a:ext uri="{FF2B5EF4-FFF2-40B4-BE49-F238E27FC236}">
                  <a16:creationId xmlns="" xmlns:a16="http://schemas.microsoft.com/office/drawing/2014/main" id="{14C1BFA3-2422-AC40-9443-EBE4B0BA4E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5225" y="1646238"/>
              <a:ext cx="1736725" cy="8794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73" name="Line 26">
              <a:extLst>
                <a:ext uri="{FF2B5EF4-FFF2-40B4-BE49-F238E27FC236}">
                  <a16:creationId xmlns="" xmlns:a16="http://schemas.microsoft.com/office/drawing/2014/main" id="{858C722B-AFD5-3E4D-9F07-FC6900AAFE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07113" y="1739900"/>
              <a:ext cx="168275" cy="11334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74" name="Line 27">
              <a:extLst>
                <a:ext uri="{FF2B5EF4-FFF2-40B4-BE49-F238E27FC236}">
                  <a16:creationId xmlns="" xmlns:a16="http://schemas.microsoft.com/office/drawing/2014/main" id="{BE071C26-5E10-4944-8BF4-10C7EC327E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223125" y="1590675"/>
              <a:ext cx="795338" cy="1905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75" name="Line 28">
              <a:extLst>
                <a:ext uri="{FF2B5EF4-FFF2-40B4-BE49-F238E27FC236}">
                  <a16:creationId xmlns="" xmlns:a16="http://schemas.microsoft.com/office/drawing/2014/main" id="{75CAFCCB-E9E5-7E49-A3F5-4958D9F89A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67500" y="1925638"/>
              <a:ext cx="1389063" cy="12398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76" name="Line 29">
              <a:extLst>
                <a:ext uri="{FF2B5EF4-FFF2-40B4-BE49-F238E27FC236}">
                  <a16:creationId xmlns="" xmlns:a16="http://schemas.microsoft.com/office/drawing/2014/main" id="{1D50DE5F-310E-1E44-85DE-D65DD48DF2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26238" y="3152775"/>
              <a:ext cx="504825" cy="101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77" name="Line 30">
              <a:extLst>
                <a:ext uri="{FF2B5EF4-FFF2-40B4-BE49-F238E27FC236}">
                  <a16:creationId xmlns="" xmlns:a16="http://schemas.microsoft.com/office/drawing/2014/main" id="{FCC71024-B200-2142-949F-7D4A1B58C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399213" y="1714500"/>
              <a:ext cx="612775" cy="10461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78" name="Line 31">
              <a:extLst>
                <a:ext uri="{FF2B5EF4-FFF2-40B4-BE49-F238E27FC236}">
                  <a16:creationId xmlns="" xmlns:a16="http://schemas.microsoft.com/office/drawing/2014/main" id="{1790AC52-1931-A649-B99C-E0E7A089EC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511925" y="2579688"/>
              <a:ext cx="1443038" cy="3016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79" name="Line 32">
              <a:extLst>
                <a:ext uri="{FF2B5EF4-FFF2-40B4-BE49-F238E27FC236}">
                  <a16:creationId xmlns="" xmlns:a16="http://schemas.microsoft.com/office/drawing/2014/main" id="{89975C97-C827-D24A-B1B2-BA5EA5D13E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92963" y="1679575"/>
              <a:ext cx="804862" cy="7969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0" name="Line 33">
              <a:extLst>
                <a:ext uri="{FF2B5EF4-FFF2-40B4-BE49-F238E27FC236}">
                  <a16:creationId xmlns="" xmlns:a16="http://schemas.microsoft.com/office/drawing/2014/main" id="{955D94CA-F543-6C42-A481-B95EE01861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94588" y="3165475"/>
              <a:ext cx="255587" cy="1365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1" name="Line 34">
              <a:extLst>
                <a:ext uri="{FF2B5EF4-FFF2-40B4-BE49-F238E27FC236}">
                  <a16:creationId xmlns="" xmlns:a16="http://schemas.microsoft.com/office/drawing/2014/main" id="{951F72DA-656A-D04D-A6C4-F256EFF9FB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35763" y="3351213"/>
              <a:ext cx="101441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2" name="Line 38">
              <a:extLst>
                <a:ext uri="{FF2B5EF4-FFF2-40B4-BE49-F238E27FC236}">
                  <a16:creationId xmlns="" xmlns:a16="http://schemas.microsoft.com/office/drawing/2014/main" id="{ADF91B87-973E-B548-B697-7A4079F1C7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69238" y="2689225"/>
              <a:ext cx="179387" cy="5857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pic>
          <p:nvPicPr>
            <p:cNvPr id="183" name="Picture 39" descr="Alice">
              <a:extLst>
                <a:ext uri="{FF2B5EF4-FFF2-40B4-BE49-F238E27FC236}">
                  <a16:creationId xmlns="" xmlns:a16="http://schemas.microsoft.com/office/drawing/2014/main" id="{6B053B54-9371-384F-AA52-C17465B4D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1725" y="2139950"/>
              <a:ext cx="323850" cy="319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4" name="Group 70">
              <a:extLst>
                <a:ext uri="{FF2B5EF4-FFF2-40B4-BE49-F238E27FC236}">
                  <a16:creationId xmlns="" xmlns:a16="http://schemas.microsoft.com/office/drawing/2014/main" id="{C2114C23-66BC-A94F-90FC-3D02C545B2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86413" y="1693863"/>
              <a:ext cx="2378075" cy="1350962"/>
              <a:chOff x="1752" y="2166"/>
              <a:chExt cx="2200" cy="1363"/>
            </a:xfrm>
          </p:grpSpPr>
          <p:sp>
            <p:nvSpPr>
              <p:cNvPr id="185" name="Line 22">
                <a:extLst>
                  <a:ext uri="{FF2B5EF4-FFF2-40B4-BE49-F238E27FC236}">
                    <a16:creationId xmlns="" xmlns:a16="http://schemas.microsoft.com/office/drawing/2014/main" id="{1EE108AC-8EA8-9E4A-8B60-F03F959667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52" y="2166"/>
                <a:ext cx="361" cy="5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86" name="Line 23">
                <a:extLst>
                  <a:ext uri="{FF2B5EF4-FFF2-40B4-BE49-F238E27FC236}">
                    <a16:creationId xmlns="" xmlns:a16="http://schemas.microsoft.com/office/drawing/2014/main" id="{94D6AFB9-0FA7-C54C-9273-1A9C925AB8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70" y="2352"/>
                <a:ext cx="2182" cy="4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87" name="Line 24">
                <a:extLst>
                  <a:ext uri="{FF2B5EF4-FFF2-40B4-BE49-F238E27FC236}">
                    <a16:creationId xmlns="" xmlns:a16="http://schemas.microsoft.com/office/drawing/2014/main" id="{5EF4CD56-8EA9-104D-8536-971136B66A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86" y="2820"/>
                <a:ext cx="1550" cy="70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88" name="Group 74">
              <a:extLst>
                <a:ext uri="{FF2B5EF4-FFF2-40B4-BE49-F238E27FC236}">
                  <a16:creationId xmlns="" xmlns:a16="http://schemas.microsoft.com/office/drawing/2014/main" id="{6DD06914-3CEB-5944-8E89-2281584DCD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45100" y="1374775"/>
              <a:ext cx="292100" cy="517525"/>
              <a:chOff x="4140" y="429"/>
              <a:chExt cx="1425" cy="2396"/>
            </a:xfrm>
          </p:grpSpPr>
          <p:sp>
            <p:nvSpPr>
              <p:cNvPr id="189" name="Freeform 75">
                <a:extLst>
                  <a:ext uri="{FF2B5EF4-FFF2-40B4-BE49-F238E27FC236}">
                    <a16:creationId xmlns="" xmlns:a16="http://schemas.microsoft.com/office/drawing/2014/main" id="{F5672D96-1DC0-8542-9E0B-AF784B6A0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90" name="Rectangle 76">
                <a:extLst>
                  <a:ext uri="{FF2B5EF4-FFF2-40B4-BE49-F238E27FC236}">
                    <a16:creationId xmlns="" xmlns:a16="http://schemas.microsoft.com/office/drawing/2014/main" id="{C336E614-D216-1B4B-9137-3DC6CF7E4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6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91" name="Freeform 77">
                <a:extLst>
                  <a:ext uri="{FF2B5EF4-FFF2-40B4-BE49-F238E27FC236}">
                    <a16:creationId xmlns="" xmlns:a16="http://schemas.microsoft.com/office/drawing/2014/main" id="{CF30086E-5442-B544-9BE6-2A8083677B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92" name="Freeform 78">
                <a:extLst>
                  <a:ext uri="{FF2B5EF4-FFF2-40B4-BE49-F238E27FC236}">
                    <a16:creationId xmlns="" xmlns:a16="http://schemas.microsoft.com/office/drawing/2014/main" id="{6218844C-628C-9547-A930-560D56E3C7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93" name="Rectangle 79">
                <a:extLst>
                  <a:ext uri="{FF2B5EF4-FFF2-40B4-BE49-F238E27FC236}">
                    <a16:creationId xmlns="" xmlns:a16="http://schemas.microsoft.com/office/drawing/2014/main" id="{78F96A30-FAB7-9144-8F42-1A1B06A335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4"/>
                <a:ext cx="596" cy="44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194" name="Group 80">
                <a:extLst>
                  <a:ext uri="{FF2B5EF4-FFF2-40B4-BE49-F238E27FC236}">
                    <a16:creationId xmlns="" xmlns:a16="http://schemas.microsoft.com/office/drawing/2014/main" id="{CECE58F7-7C4A-6F4D-B141-662B63F4AA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19" name="AutoShape 81">
                  <a:extLst>
                    <a:ext uri="{FF2B5EF4-FFF2-40B4-BE49-F238E27FC236}">
                      <a16:creationId xmlns="" xmlns:a16="http://schemas.microsoft.com/office/drawing/2014/main" id="{D6885AAA-38B2-874F-868F-D00AB0AE0D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71"/>
                  <a:ext cx="725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20" name="AutoShape 82">
                  <a:extLst>
                    <a:ext uri="{FF2B5EF4-FFF2-40B4-BE49-F238E27FC236}">
                      <a16:creationId xmlns="" xmlns:a16="http://schemas.microsoft.com/office/drawing/2014/main" id="{D61DCFC9-1720-7344-ADE6-5BD09A2BF1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7" y="2585"/>
                  <a:ext cx="686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</p:grpSp>
          <p:sp>
            <p:nvSpPr>
              <p:cNvPr id="195" name="Rectangle 83">
                <a:extLst>
                  <a:ext uri="{FF2B5EF4-FFF2-40B4-BE49-F238E27FC236}">
                    <a16:creationId xmlns="" xmlns:a16="http://schemas.microsoft.com/office/drawing/2014/main" id="{00D3BEA9-BA94-4044-B1D5-60A03C5C58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5" y="1017"/>
                <a:ext cx="596" cy="51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196" name="Group 84">
                <a:extLst>
                  <a:ext uri="{FF2B5EF4-FFF2-40B4-BE49-F238E27FC236}">
                    <a16:creationId xmlns="" xmlns:a16="http://schemas.microsoft.com/office/drawing/2014/main" id="{641C2446-7A8F-504B-A8D3-FFEE0A9F63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17" name="AutoShape 85">
                  <a:extLst>
                    <a:ext uri="{FF2B5EF4-FFF2-40B4-BE49-F238E27FC236}">
                      <a16:creationId xmlns="" xmlns:a16="http://schemas.microsoft.com/office/drawing/2014/main" id="{C1F8A523-4462-AA4E-A2CA-29700E5DA9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0" y="2569"/>
                  <a:ext cx="725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18" name="AutoShape 86">
                  <a:extLst>
                    <a:ext uri="{FF2B5EF4-FFF2-40B4-BE49-F238E27FC236}">
                      <a16:creationId xmlns="" xmlns:a16="http://schemas.microsoft.com/office/drawing/2014/main" id="{A7658F20-DB1E-464F-B607-89092583FB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4"/>
                  <a:ext cx="68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</p:grpSp>
          <p:sp>
            <p:nvSpPr>
              <p:cNvPr id="197" name="Rectangle 87">
                <a:extLst>
                  <a:ext uri="{FF2B5EF4-FFF2-40B4-BE49-F238E27FC236}">
                    <a16:creationId xmlns="" xmlns:a16="http://schemas.microsoft.com/office/drawing/2014/main" id="{FF6AAAAA-212A-7640-8D6B-0B6EBD377D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7" y="1355"/>
                <a:ext cx="596" cy="51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98" name="Rectangle 88">
                <a:extLst>
                  <a:ext uri="{FF2B5EF4-FFF2-40B4-BE49-F238E27FC236}">
                    <a16:creationId xmlns="" xmlns:a16="http://schemas.microsoft.com/office/drawing/2014/main" id="{634123E3-AB71-9F41-AD39-43B0691F13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5" y="1656"/>
                <a:ext cx="596" cy="44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199" name="Group 89">
                <a:extLst>
                  <a:ext uri="{FF2B5EF4-FFF2-40B4-BE49-F238E27FC236}">
                    <a16:creationId xmlns="" xmlns:a16="http://schemas.microsoft.com/office/drawing/2014/main" id="{DC8E4BD8-4B64-1943-9731-721699A50B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15" name="AutoShape 90">
                  <a:extLst>
                    <a:ext uri="{FF2B5EF4-FFF2-40B4-BE49-F238E27FC236}">
                      <a16:creationId xmlns="" xmlns:a16="http://schemas.microsoft.com/office/drawing/2014/main" id="{9D762048-3A14-564D-8D32-3584214E9D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4" cy="14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16" name="AutoShape 91">
                  <a:extLst>
                    <a:ext uri="{FF2B5EF4-FFF2-40B4-BE49-F238E27FC236}">
                      <a16:creationId xmlns="" xmlns:a16="http://schemas.microsoft.com/office/drawing/2014/main" id="{70B9E041-38D0-8A42-BB42-D0980C10A8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5" y="2582"/>
                  <a:ext cx="685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</p:grpSp>
          <p:sp>
            <p:nvSpPr>
              <p:cNvPr id="200" name="Freeform 92">
                <a:extLst>
                  <a:ext uri="{FF2B5EF4-FFF2-40B4-BE49-F238E27FC236}">
                    <a16:creationId xmlns="" xmlns:a16="http://schemas.microsoft.com/office/drawing/2014/main" id="{A2F57490-585D-EB4E-AE3D-BCA33E2C5C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201" name="Group 93">
                <a:extLst>
                  <a:ext uri="{FF2B5EF4-FFF2-40B4-BE49-F238E27FC236}">
                    <a16:creationId xmlns="" xmlns:a16="http://schemas.microsoft.com/office/drawing/2014/main" id="{E23C7B19-F840-FC48-9713-9AD00E8223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13" name="AutoShape 94">
                  <a:extLst>
                    <a:ext uri="{FF2B5EF4-FFF2-40B4-BE49-F238E27FC236}">
                      <a16:creationId xmlns="" xmlns:a16="http://schemas.microsoft.com/office/drawing/2014/main" id="{BF66CD5C-FF99-7742-A14E-2BF2A67A6C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14" name="AutoShape 95">
                  <a:extLst>
                    <a:ext uri="{FF2B5EF4-FFF2-40B4-BE49-F238E27FC236}">
                      <a16:creationId xmlns="" xmlns:a16="http://schemas.microsoft.com/office/drawing/2014/main" id="{F9BFFD59-AD2B-894C-819C-8D0DB9F2B5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1"/>
                  <a:ext cx="685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</p:grpSp>
          <p:sp>
            <p:nvSpPr>
              <p:cNvPr id="202" name="Rectangle 96">
                <a:extLst>
                  <a:ext uri="{FF2B5EF4-FFF2-40B4-BE49-F238E27FC236}">
                    <a16:creationId xmlns="" xmlns:a16="http://schemas.microsoft.com/office/drawing/2014/main" id="{136171A0-1A0E-8D4C-968B-D17501670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7" y="429"/>
                <a:ext cx="70" cy="2286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03" name="Freeform 97">
                <a:extLst>
                  <a:ext uri="{FF2B5EF4-FFF2-40B4-BE49-F238E27FC236}">
                    <a16:creationId xmlns="" xmlns:a16="http://schemas.microsoft.com/office/drawing/2014/main" id="{C874C361-C380-FC49-8D1C-E30AEEA3FF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04" name="Freeform 98">
                <a:extLst>
                  <a:ext uri="{FF2B5EF4-FFF2-40B4-BE49-F238E27FC236}">
                    <a16:creationId xmlns="" xmlns:a16="http://schemas.microsoft.com/office/drawing/2014/main" id="{69C7F287-7595-D94A-87BF-95ED49C48A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05" name="Oval 99">
                <a:extLst>
                  <a:ext uri="{FF2B5EF4-FFF2-40B4-BE49-F238E27FC236}">
                    <a16:creationId xmlns="" xmlns:a16="http://schemas.microsoft.com/office/drawing/2014/main" id="{B6E84AB5-17E1-1D48-BB79-04D2F0075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9" y="2612"/>
                <a:ext cx="46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06" name="Freeform 100">
                <a:extLst>
                  <a:ext uri="{FF2B5EF4-FFF2-40B4-BE49-F238E27FC236}">
                    <a16:creationId xmlns="" xmlns:a16="http://schemas.microsoft.com/office/drawing/2014/main" id="{AF0BF05C-4E38-CD4D-AAFA-E3493B1552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07" name="AutoShape 101">
                <a:extLst>
                  <a:ext uri="{FF2B5EF4-FFF2-40B4-BE49-F238E27FC236}">
                    <a16:creationId xmlns="" xmlns:a16="http://schemas.microsoft.com/office/drawing/2014/main" id="{3BB53BC2-8678-8446-A21F-7F33E9E596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8"/>
                <a:ext cx="1200" cy="14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08" name="AutoShape 102">
                <a:extLst>
                  <a:ext uri="{FF2B5EF4-FFF2-40B4-BE49-F238E27FC236}">
                    <a16:creationId xmlns="" xmlns:a16="http://schemas.microsoft.com/office/drawing/2014/main" id="{FA369464-AABC-BC43-830F-4E4F32FF70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07"/>
                <a:ext cx="1069" cy="8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09" name="Oval 103">
                <a:extLst>
                  <a:ext uri="{FF2B5EF4-FFF2-40B4-BE49-F238E27FC236}">
                    <a16:creationId xmlns="" xmlns:a16="http://schemas.microsoft.com/office/drawing/2014/main" id="{0447F744-AF3E-9645-978F-EF1BDF0F82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0" y="2384"/>
                <a:ext cx="155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10" name="Oval 104">
                <a:extLst>
                  <a:ext uri="{FF2B5EF4-FFF2-40B4-BE49-F238E27FC236}">
                    <a16:creationId xmlns="" xmlns:a16="http://schemas.microsoft.com/office/drawing/2014/main" id="{F3C8D210-BF7D-C848-B9FD-FC1172BBD0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4"/>
                <a:ext cx="155" cy="14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11" name="Oval 105">
                <a:extLst>
                  <a:ext uri="{FF2B5EF4-FFF2-40B4-BE49-F238E27FC236}">
                    <a16:creationId xmlns="" xmlns:a16="http://schemas.microsoft.com/office/drawing/2014/main" id="{1162ED20-6D4D-2B4D-84EF-299FDEE0E9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9" y="2384"/>
                <a:ext cx="163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12" name="Rectangle 106">
                <a:extLst>
                  <a:ext uri="{FF2B5EF4-FFF2-40B4-BE49-F238E27FC236}">
                    <a16:creationId xmlns="" xmlns:a16="http://schemas.microsoft.com/office/drawing/2014/main" id="{922CF934-873F-EE4F-8726-E969CD36EA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2" y="1833"/>
                <a:ext cx="85" cy="764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221" name="Group 107">
              <a:extLst>
                <a:ext uri="{FF2B5EF4-FFF2-40B4-BE49-F238E27FC236}">
                  <a16:creationId xmlns="" xmlns:a16="http://schemas.microsoft.com/office/drawing/2014/main" id="{C09F8334-EB5D-B748-8BA6-989D939E72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11900" y="3176588"/>
              <a:ext cx="434975" cy="349250"/>
              <a:chOff x="-44" y="1473"/>
              <a:chExt cx="981" cy="1105"/>
            </a:xfrm>
          </p:grpSpPr>
          <p:pic>
            <p:nvPicPr>
              <p:cNvPr id="222" name="Picture 108" descr="desktop_computer_stylized_medium">
                <a:extLst>
                  <a:ext uri="{FF2B5EF4-FFF2-40B4-BE49-F238E27FC236}">
                    <a16:creationId xmlns="" xmlns:a16="http://schemas.microsoft.com/office/drawing/2014/main" id="{7B90278E-E343-294D-95CB-02DB24F6F5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3" name="Freeform 109">
                <a:extLst>
                  <a:ext uri="{FF2B5EF4-FFF2-40B4-BE49-F238E27FC236}">
                    <a16:creationId xmlns="" xmlns:a16="http://schemas.microsoft.com/office/drawing/2014/main" id="{C59628E1-7338-E340-96DD-685A37B0462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224" name="Group 110">
              <a:extLst>
                <a:ext uri="{FF2B5EF4-FFF2-40B4-BE49-F238E27FC236}">
                  <a16:creationId xmlns="" xmlns:a16="http://schemas.microsoft.com/office/drawing/2014/main" id="{698F5DBF-2E9C-2B40-817E-23F3F51AF6C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716838" y="3252788"/>
              <a:ext cx="434975" cy="349250"/>
              <a:chOff x="-44" y="1473"/>
              <a:chExt cx="981" cy="1105"/>
            </a:xfrm>
          </p:grpSpPr>
          <p:pic>
            <p:nvPicPr>
              <p:cNvPr id="225" name="Picture 111" descr="desktop_computer_stylized_medium">
                <a:extLst>
                  <a:ext uri="{FF2B5EF4-FFF2-40B4-BE49-F238E27FC236}">
                    <a16:creationId xmlns="" xmlns:a16="http://schemas.microsoft.com/office/drawing/2014/main" id="{A569F870-B03B-2547-AF54-2C7AB5CBA0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6" name="Freeform 112">
                <a:extLst>
                  <a:ext uri="{FF2B5EF4-FFF2-40B4-BE49-F238E27FC236}">
                    <a16:creationId xmlns="" xmlns:a16="http://schemas.microsoft.com/office/drawing/2014/main" id="{FE964CAF-BEB0-BB4E-AFC5-27ADA2EB8BD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227" name="Group 113">
              <a:extLst>
                <a:ext uri="{FF2B5EF4-FFF2-40B4-BE49-F238E27FC236}">
                  <a16:creationId xmlns="" xmlns:a16="http://schemas.microsoft.com/office/drawing/2014/main" id="{87763CBB-3A99-594D-9997-C76D56E76D3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8300" y="2457450"/>
              <a:ext cx="434975" cy="349250"/>
              <a:chOff x="-44" y="1473"/>
              <a:chExt cx="981" cy="1105"/>
            </a:xfrm>
          </p:grpSpPr>
          <p:pic>
            <p:nvPicPr>
              <p:cNvPr id="228" name="Picture 114" descr="desktop_computer_stylized_medium">
                <a:extLst>
                  <a:ext uri="{FF2B5EF4-FFF2-40B4-BE49-F238E27FC236}">
                    <a16:creationId xmlns="" xmlns:a16="http://schemas.microsoft.com/office/drawing/2014/main" id="{3267E1E1-F140-B44D-B892-C5FED1C277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9" name="Freeform 115">
                <a:extLst>
                  <a:ext uri="{FF2B5EF4-FFF2-40B4-BE49-F238E27FC236}">
                    <a16:creationId xmlns="" xmlns:a16="http://schemas.microsoft.com/office/drawing/2014/main" id="{4F25EA7B-20CB-6C44-8B62-34CDC776210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230" name="Group 116">
              <a:extLst>
                <a:ext uri="{FF2B5EF4-FFF2-40B4-BE49-F238E27FC236}">
                  <a16:creationId xmlns="" xmlns:a16="http://schemas.microsoft.com/office/drawing/2014/main" id="{169372BE-08CD-7743-8E5E-EC2549832F5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8043863" y="1706563"/>
              <a:ext cx="434975" cy="349250"/>
              <a:chOff x="-44" y="1473"/>
              <a:chExt cx="981" cy="1105"/>
            </a:xfrm>
          </p:grpSpPr>
          <p:pic>
            <p:nvPicPr>
              <p:cNvPr id="231" name="Picture 117" descr="desktop_computer_stylized_medium">
                <a:extLst>
                  <a:ext uri="{FF2B5EF4-FFF2-40B4-BE49-F238E27FC236}">
                    <a16:creationId xmlns="" xmlns:a16="http://schemas.microsoft.com/office/drawing/2014/main" id="{5232EB59-D06A-CC48-8C1F-E6DAC4976B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2" name="Freeform 118">
                <a:extLst>
                  <a:ext uri="{FF2B5EF4-FFF2-40B4-BE49-F238E27FC236}">
                    <a16:creationId xmlns="" xmlns:a16="http://schemas.microsoft.com/office/drawing/2014/main" id="{7E7C9F9D-CF89-7545-A1F6-153E2A098F8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233" name="Group 119">
              <a:extLst>
                <a:ext uri="{FF2B5EF4-FFF2-40B4-BE49-F238E27FC236}">
                  <a16:creationId xmlns="" xmlns:a16="http://schemas.microsoft.com/office/drawing/2014/main" id="{6869CE49-D074-8547-B1D6-1F3B5B649CF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6911975" y="1368425"/>
              <a:ext cx="434975" cy="349250"/>
              <a:chOff x="-44" y="1473"/>
              <a:chExt cx="981" cy="1105"/>
            </a:xfrm>
          </p:grpSpPr>
          <p:pic>
            <p:nvPicPr>
              <p:cNvPr id="234" name="Picture 120" descr="desktop_computer_stylized_medium">
                <a:extLst>
                  <a:ext uri="{FF2B5EF4-FFF2-40B4-BE49-F238E27FC236}">
                    <a16:creationId xmlns="" xmlns:a16="http://schemas.microsoft.com/office/drawing/2014/main" id="{CE44033F-D4B7-7D46-9D32-0960EEB7B5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5" name="Freeform 121">
                <a:extLst>
                  <a:ext uri="{FF2B5EF4-FFF2-40B4-BE49-F238E27FC236}">
                    <a16:creationId xmlns="" xmlns:a16="http://schemas.microsoft.com/office/drawing/2014/main" id="{45A28D47-C9B3-0346-8D70-361E7A4895B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236" name="Group 123">
              <a:extLst>
                <a:ext uri="{FF2B5EF4-FFF2-40B4-BE49-F238E27FC236}">
                  <a16:creationId xmlns="" xmlns:a16="http://schemas.microsoft.com/office/drawing/2014/main" id="{4E1A9762-2C71-9742-9958-EB2D29E68E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24538" y="1411288"/>
              <a:ext cx="434975" cy="349250"/>
              <a:chOff x="-44" y="1473"/>
              <a:chExt cx="981" cy="1105"/>
            </a:xfrm>
          </p:grpSpPr>
          <p:pic>
            <p:nvPicPr>
              <p:cNvPr id="237" name="Picture 124" descr="desktop_computer_stylized_medium">
                <a:extLst>
                  <a:ext uri="{FF2B5EF4-FFF2-40B4-BE49-F238E27FC236}">
                    <a16:creationId xmlns="" xmlns:a16="http://schemas.microsoft.com/office/drawing/2014/main" id="{55B1C28D-66D6-DE4E-ADB5-D53BE1D2A0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8" name="Freeform 125">
                <a:extLst>
                  <a:ext uri="{FF2B5EF4-FFF2-40B4-BE49-F238E27FC236}">
                    <a16:creationId xmlns="" xmlns:a16="http://schemas.microsoft.com/office/drawing/2014/main" id="{4765CFB0-3F34-B94A-BC7F-EA339FAACF4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239" name="Group 126">
              <a:extLst>
                <a:ext uri="{FF2B5EF4-FFF2-40B4-BE49-F238E27FC236}">
                  <a16:creationId xmlns="" xmlns:a16="http://schemas.microsoft.com/office/drawing/2014/main" id="{BE7F0DCF-B627-C847-8279-68A197C89C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59375" y="2162175"/>
              <a:ext cx="434975" cy="349250"/>
              <a:chOff x="-44" y="1473"/>
              <a:chExt cx="981" cy="1105"/>
            </a:xfrm>
          </p:grpSpPr>
          <p:pic>
            <p:nvPicPr>
              <p:cNvPr id="240" name="Picture 127" descr="desktop_computer_stylized_medium">
                <a:extLst>
                  <a:ext uri="{FF2B5EF4-FFF2-40B4-BE49-F238E27FC236}">
                    <a16:creationId xmlns="" xmlns:a16="http://schemas.microsoft.com/office/drawing/2014/main" id="{BA3AF685-5B1F-CC40-BCAF-7158B2390D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1" name="Freeform 128">
                <a:extLst>
                  <a:ext uri="{FF2B5EF4-FFF2-40B4-BE49-F238E27FC236}">
                    <a16:creationId xmlns="" xmlns:a16="http://schemas.microsoft.com/office/drawing/2014/main" id="{1A33777F-82DA-EC46-B881-5C25C2D626A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242" name="Group 129">
              <a:extLst>
                <a:ext uri="{FF2B5EF4-FFF2-40B4-BE49-F238E27FC236}">
                  <a16:creationId xmlns="" xmlns:a16="http://schemas.microsoft.com/office/drawing/2014/main" id="{A4323D8E-CD7F-4742-B00D-A10D592D03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29338" y="2749550"/>
              <a:ext cx="434975" cy="349250"/>
              <a:chOff x="-44" y="1473"/>
              <a:chExt cx="981" cy="1105"/>
            </a:xfrm>
          </p:grpSpPr>
          <p:pic>
            <p:nvPicPr>
              <p:cNvPr id="243" name="Picture 130" descr="desktop_computer_stylized_medium">
                <a:extLst>
                  <a:ext uri="{FF2B5EF4-FFF2-40B4-BE49-F238E27FC236}">
                    <a16:creationId xmlns="" xmlns:a16="http://schemas.microsoft.com/office/drawing/2014/main" id="{39C6AFB3-E3B3-AA47-9771-00781B94A9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4" name="Freeform 131">
                <a:extLst>
                  <a:ext uri="{FF2B5EF4-FFF2-40B4-BE49-F238E27FC236}">
                    <a16:creationId xmlns="" xmlns:a16="http://schemas.microsoft.com/office/drawing/2014/main" id="{4679D4E0-5A0A-B34D-AA7C-D7A6E8AE3F8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245" name="Group 132">
              <a:extLst>
                <a:ext uri="{FF2B5EF4-FFF2-40B4-BE49-F238E27FC236}">
                  <a16:creationId xmlns="" xmlns:a16="http://schemas.microsoft.com/office/drawing/2014/main" id="{73C52904-5489-6E4E-8226-879A262911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5025" y="2989263"/>
              <a:ext cx="325438" cy="261937"/>
              <a:chOff x="-44" y="1473"/>
              <a:chExt cx="981" cy="1105"/>
            </a:xfrm>
          </p:grpSpPr>
          <p:pic>
            <p:nvPicPr>
              <p:cNvPr id="246" name="Picture 133" descr="desktop_computer_stylized_medium">
                <a:extLst>
                  <a:ext uri="{FF2B5EF4-FFF2-40B4-BE49-F238E27FC236}">
                    <a16:creationId xmlns="" xmlns:a16="http://schemas.microsoft.com/office/drawing/2014/main" id="{E7C23640-AF67-8245-9B29-88C1A9B166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7" name="Freeform 134">
                <a:extLst>
                  <a:ext uri="{FF2B5EF4-FFF2-40B4-BE49-F238E27FC236}">
                    <a16:creationId xmlns="" xmlns:a16="http://schemas.microsoft.com/office/drawing/2014/main" id="{CDD2AFE9-4A15-5147-897C-7BE6039DB5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</p:grpSp>
      <p:sp>
        <p:nvSpPr>
          <p:cNvPr id="83" name="Slide Number Placeholder 2">
            <a:extLst>
              <a:ext uri="{FF2B5EF4-FFF2-40B4-BE49-F238E27FC236}">
                <a16:creationId xmlns="" xmlns:a16="http://schemas.microsoft.com/office/drawing/2014/main" id="{4878E67F-D509-FD42-BE8D-29D25C1A4F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/>
              <a:t>Application Layer: 2-</a:t>
            </a:r>
            <a:fld id="{C4204591-24BD-A542-B9D5-F8D8A88D2FEE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413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Title 1">
            <a:extLst>
              <a:ext uri="{FF2B5EF4-FFF2-40B4-BE49-F238E27FC236}">
                <a16:creationId xmlns=""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BitTorrent: tit-for-tat</a:t>
            </a:r>
          </a:p>
        </p:txBody>
      </p:sp>
      <p:pic>
        <p:nvPicPr>
          <p:cNvPr id="7" name="Picture 13" descr="Alice">
            <a:extLst>
              <a:ext uri="{FF2B5EF4-FFF2-40B4-BE49-F238E27FC236}">
                <a16:creationId xmlns="" xmlns:a16="http://schemas.microsoft.com/office/drawing/2014/main" id="{8741BF70-C5D5-9A4F-93C1-15959E9CE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027" y="5178425"/>
            <a:ext cx="56197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5">
            <a:extLst>
              <a:ext uri="{FF2B5EF4-FFF2-40B4-BE49-F238E27FC236}">
                <a16:creationId xmlns="" xmlns:a16="http://schemas.microsoft.com/office/drawing/2014/main" id="{EC6F316B-7159-F14D-8C61-058945C987B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52914" y="4184650"/>
            <a:ext cx="1473200" cy="596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US" sz="2000"/>
          </a:p>
        </p:txBody>
      </p:sp>
      <p:sp>
        <p:nvSpPr>
          <p:cNvPr id="9" name="Line 16">
            <a:extLst>
              <a:ext uri="{FF2B5EF4-FFF2-40B4-BE49-F238E27FC236}">
                <a16:creationId xmlns="" xmlns:a16="http://schemas.microsoft.com/office/drawing/2014/main" id="{85312597-E60F-8D4C-A9EB-F6893D48512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33927" y="5010150"/>
            <a:ext cx="9652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US" sz="2000"/>
          </a:p>
        </p:txBody>
      </p:sp>
      <p:sp>
        <p:nvSpPr>
          <p:cNvPr id="10" name="Line 17">
            <a:extLst>
              <a:ext uri="{FF2B5EF4-FFF2-40B4-BE49-F238E27FC236}">
                <a16:creationId xmlns="" xmlns:a16="http://schemas.microsoft.com/office/drawing/2014/main" id="{792D9181-0B03-BC4F-899D-82D2EA8580F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08614" y="5124450"/>
            <a:ext cx="596900" cy="1041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US" sz="2000"/>
          </a:p>
        </p:txBody>
      </p:sp>
      <p:sp>
        <p:nvSpPr>
          <p:cNvPr id="11" name="Line 18">
            <a:extLst>
              <a:ext uri="{FF2B5EF4-FFF2-40B4-BE49-F238E27FC236}">
                <a16:creationId xmlns="" xmlns:a16="http://schemas.microsoft.com/office/drawing/2014/main" id="{2D784DE7-BFF3-9C40-B976-5BA78149FD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91514" y="3308350"/>
            <a:ext cx="419100" cy="6477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US" sz="2000"/>
          </a:p>
        </p:txBody>
      </p:sp>
      <p:sp>
        <p:nvSpPr>
          <p:cNvPr id="12" name="Line 20">
            <a:extLst>
              <a:ext uri="{FF2B5EF4-FFF2-40B4-BE49-F238E27FC236}">
                <a16:creationId xmlns="" xmlns:a16="http://schemas.microsoft.com/office/drawing/2014/main" id="{A1C1198D-163B-9148-9612-0787A145D3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93114" y="3892550"/>
            <a:ext cx="78740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US" sz="2000"/>
          </a:p>
        </p:txBody>
      </p:sp>
      <p:sp>
        <p:nvSpPr>
          <p:cNvPr id="13" name="Line 21">
            <a:extLst>
              <a:ext uri="{FF2B5EF4-FFF2-40B4-BE49-F238E27FC236}">
                <a16:creationId xmlns="" xmlns:a16="http://schemas.microsoft.com/office/drawing/2014/main" id="{C2DCB036-D113-5443-8F3C-DF1496779B07}"/>
              </a:ext>
            </a:extLst>
          </p:cNvPr>
          <p:cNvSpPr>
            <a:spLocks noChangeShapeType="1"/>
          </p:cNvSpPr>
          <p:nvPr/>
        </p:nvSpPr>
        <p:spPr bwMode="auto">
          <a:xfrm>
            <a:off x="6593114" y="4362450"/>
            <a:ext cx="596900" cy="317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US" sz="2000"/>
          </a:p>
        </p:txBody>
      </p:sp>
      <p:pic>
        <p:nvPicPr>
          <p:cNvPr id="14" name="Picture 22" descr="Bob">
            <a:extLst>
              <a:ext uri="{FF2B5EF4-FFF2-40B4-BE49-F238E27FC236}">
                <a16:creationId xmlns="" xmlns:a16="http://schemas.microsoft.com/office/drawing/2014/main" id="{A84998C7-BF5D-E24D-8A4A-8765DDF4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702" y="4606925"/>
            <a:ext cx="676275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Line 23">
            <a:extLst>
              <a:ext uri="{FF2B5EF4-FFF2-40B4-BE49-F238E27FC236}">
                <a16:creationId xmlns="" xmlns:a16="http://schemas.microsoft.com/office/drawing/2014/main" id="{26116A51-4E13-DE4D-96FD-9486C5FBFE5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10314" y="4159250"/>
            <a:ext cx="1435100" cy="482600"/>
          </a:xfrm>
          <a:prstGeom prst="line">
            <a:avLst/>
          </a:prstGeom>
          <a:noFill/>
          <a:ln w="25400">
            <a:solidFill>
              <a:srgbClr val="CC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US" sz="2000"/>
          </a:p>
        </p:txBody>
      </p:sp>
      <p:sp>
        <p:nvSpPr>
          <p:cNvPr id="16" name="Line 24">
            <a:extLst>
              <a:ext uri="{FF2B5EF4-FFF2-40B4-BE49-F238E27FC236}">
                <a16:creationId xmlns="" xmlns:a16="http://schemas.microsoft.com/office/drawing/2014/main" id="{5E5EFBCB-9F3E-F141-A779-E04A3C86C95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23014" y="4248150"/>
            <a:ext cx="1397000" cy="46990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>
            <a:spAutoFit/>
          </a:bodyPr>
          <a:lstStyle/>
          <a:p>
            <a:endParaRPr lang="en-US" sz="2000"/>
          </a:p>
        </p:txBody>
      </p:sp>
      <p:sp>
        <p:nvSpPr>
          <p:cNvPr id="17" name="Line 25">
            <a:extLst>
              <a:ext uri="{FF2B5EF4-FFF2-40B4-BE49-F238E27FC236}">
                <a16:creationId xmlns="" xmlns:a16="http://schemas.microsoft.com/office/drawing/2014/main" id="{FD13D6CC-D7F1-884F-8F51-9C41948304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61114" y="4349750"/>
            <a:ext cx="1371600" cy="48260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>
            <a:spAutoFit/>
          </a:bodyPr>
          <a:lstStyle/>
          <a:p>
            <a:endParaRPr lang="en-US" sz="2000"/>
          </a:p>
        </p:txBody>
      </p:sp>
      <p:sp>
        <p:nvSpPr>
          <p:cNvPr id="18" name="Text Box 26">
            <a:extLst>
              <a:ext uri="{FF2B5EF4-FFF2-40B4-BE49-F238E27FC236}">
                <a16:creationId xmlns="" xmlns:a16="http://schemas.microsoft.com/office/drawing/2014/main" id="{DACC5EA5-F1C3-BD42-A042-51775E5F66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046" y="1288142"/>
            <a:ext cx="47891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(1) Alice “</a:t>
            </a:r>
            <a:r>
              <a:rPr lang="en-US" altLang="ja-JP" sz="2400" dirty="0">
                <a:latin typeface="+mn-lt"/>
              </a:rPr>
              <a:t>optimistically unchokes” Bob</a:t>
            </a:r>
            <a:endParaRPr lang="en-US" altLang="en-US" sz="2400" dirty="0">
              <a:latin typeface="+mn-lt"/>
            </a:endParaRPr>
          </a:p>
        </p:txBody>
      </p:sp>
      <p:sp>
        <p:nvSpPr>
          <p:cNvPr id="19" name="Text Box 27">
            <a:extLst>
              <a:ext uri="{FF2B5EF4-FFF2-40B4-BE49-F238E27FC236}">
                <a16:creationId xmlns="" xmlns:a16="http://schemas.microsoft.com/office/drawing/2014/main" id="{DE11FF06-2EB6-DE4E-9955-89EC60B610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327" y="1711330"/>
            <a:ext cx="84967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(2) Alice becomes one of Bob’</a:t>
            </a:r>
            <a:r>
              <a:rPr lang="en-US" altLang="ja-JP" sz="2400" dirty="0">
                <a:latin typeface="+mn-lt"/>
              </a:rPr>
              <a:t>s top-four providers; Bob reciprocates</a:t>
            </a:r>
            <a:endParaRPr lang="en-US" altLang="en-US" sz="2400" dirty="0">
              <a:latin typeface="+mn-lt"/>
            </a:endParaRPr>
          </a:p>
        </p:txBody>
      </p:sp>
      <p:sp>
        <p:nvSpPr>
          <p:cNvPr id="20" name="Text Box 28">
            <a:extLst>
              <a:ext uri="{FF2B5EF4-FFF2-40B4-BE49-F238E27FC236}">
                <a16:creationId xmlns="" xmlns:a16="http://schemas.microsoft.com/office/drawing/2014/main" id="{16606440-1C32-3D4E-A1E4-E55876C8B1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389" y="2124086"/>
            <a:ext cx="62574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(3) Bob becomes one of Alice’</a:t>
            </a:r>
            <a:r>
              <a:rPr lang="en-US" altLang="ja-JP" sz="2400" dirty="0">
                <a:latin typeface="+mn-lt"/>
              </a:rPr>
              <a:t>s top-four providers</a:t>
            </a:r>
            <a:endParaRPr lang="en-US" altLang="en-US" sz="2400" dirty="0">
              <a:latin typeface="+mn-lt"/>
            </a:endParaRPr>
          </a:p>
        </p:txBody>
      </p:sp>
      <p:sp>
        <p:nvSpPr>
          <p:cNvPr id="21" name="Text Box 29">
            <a:extLst>
              <a:ext uri="{FF2B5EF4-FFF2-40B4-BE49-F238E27FC236}">
                <a16:creationId xmlns="" xmlns:a16="http://schemas.microsoft.com/office/drawing/2014/main" id="{F65951EA-D399-4948-A91F-C888B7CDFD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6902" y="5338537"/>
            <a:ext cx="4897389" cy="830997"/>
          </a:xfrm>
          <a:prstGeom prst="rect">
            <a:avLst/>
          </a:prstGeom>
          <a:noFill/>
          <a:ln w="1905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 dirty="0">
                <a:latin typeface="+mn-lt"/>
              </a:rPr>
              <a:t>higher upload rate:</a:t>
            </a:r>
            <a:r>
              <a:rPr lang="en-US" altLang="en-US" sz="2400" dirty="0">
                <a:latin typeface="+mn-lt"/>
              </a:rPr>
              <a:t> find better trading partners, get file faster !</a:t>
            </a:r>
          </a:p>
        </p:txBody>
      </p:sp>
      <p:grpSp>
        <p:nvGrpSpPr>
          <p:cNvPr id="22" name="Group 52">
            <a:extLst>
              <a:ext uri="{FF2B5EF4-FFF2-40B4-BE49-F238E27FC236}">
                <a16:creationId xmlns="" xmlns:a16="http://schemas.microsoft.com/office/drawing/2014/main" id="{65490274-4BA6-774A-B416-07955688B60F}"/>
              </a:ext>
            </a:extLst>
          </p:cNvPr>
          <p:cNvGrpSpPr>
            <a:grpSpLocks/>
          </p:cNvGrpSpPr>
          <p:nvPr/>
        </p:nvGrpSpPr>
        <p:grpSpPr bwMode="auto">
          <a:xfrm>
            <a:off x="2194152" y="5014913"/>
            <a:ext cx="762000" cy="752475"/>
            <a:chOff x="-44" y="1473"/>
            <a:chExt cx="981" cy="1105"/>
          </a:xfrm>
        </p:grpSpPr>
        <p:pic>
          <p:nvPicPr>
            <p:cNvPr id="23" name="Picture 53" descr="desktop_computer_stylized_medium">
              <a:extLst>
                <a:ext uri="{FF2B5EF4-FFF2-40B4-BE49-F238E27FC236}">
                  <a16:creationId xmlns="" xmlns:a16="http://schemas.microsoft.com/office/drawing/2014/main" id="{72C8D70E-1AE3-CB40-AFD6-460B761828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Freeform 54">
              <a:extLst>
                <a:ext uri="{FF2B5EF4-FFF2-40B4-BE49-F238E27FC236}">
                  <a16:creationId xmlns="" xmlns:a16="http://schemas.microsoft.com/office/drawing/2014/main" id="{E4AA1D2E-1517-8A4B-AB9B-C7191BBEA3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</p:grpSp>
      <p:grpSp>
        <p:nvGrpSpPr>
          <p:cNvPr id="25" name="Group 55">
            <a:extLst>
              <a:ext uri="{FF2B5EF4-FFF2-40B4-BE49-F238E27FC236}">
                <a16:creationId xmlns="" xmlns:a16="http://schemas.microsoft.com/office/drawing/2014/main" id="{B5877426-113E-4645-9901-821F444D3C78}"/>
              </a:ext>
            </a:extLst>
          </p:cNvPr>
          <p:cNvGrpSpPr>
            <a:grpSpLocks/>
          </p:cNvGrpSpPr>
          <p:nvPr/>
        </p:nvGrpSpPr>
        <p:grpSpPr bwMode="auto">
          <a:xfrm>
            <a:off x="2889477" y="5776913"/>
            <a:ext cx="762000" cy="752475"/>
            <a:chOff x="-44" y="1473"/>
            <a:chExt cx="981" cy="1105"/>
          </a:xfrm>
        </p:grpSpPr>
        <p:pic>
          <p:nvPicPr>
            <p:cNvPr id="26" name="Picture 56" descr="desktop_computer_stylized_medium">
              <a:extLst>
                <a:ext uri="{FF2B5EF4-FFF2-40B4-BE49-F238E27FC236}">
                  <a16:creationId xmlns="" xmlns:a16="http://schemas.microsoft.com/office/drawing/2014/main" id="{ED1A5E6B-965E-454E-9989-4DEC33639D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Freeform 57">
              <a:extLst>
                <a:ext uri="{FF2B5EF4-FFF2-40B4-BE49-F238E27FC236}">
                  <a16:creationId xmlns="" xmlns:a16="http://schemas.microsoft.com/office/drawing/2014/main" id="{DD6D3C44-22E2-B449-9FDA-221947FA5E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</p:grpSp>
      <p:grpSp>
        <p:nvGrpSpPr>
          <p:cNvPr id="28" name="Group 58">
            <a:extLst>
              <a:ext uri="{FF2B5EF4-FFF2-40B4-BE49-F238E27FC236}">
                <a16:creationId xmlns="" xmlns:a16="http://schemas.microsoft.com/office/drawing/2014/main" id="{0E9167DB-CB01-E04A-946E-D0BD377ECA5A}"/>
              </a:ext>
            </a:extLst>
          </p:cNvPr>
          <p:cNvGrpSpPr>
            <a:grpSpLocks/>
          </p:cNvGrpSpPr>
          <p:nvPr/>
        </p:nvGrpSpPr>
        <p:grpSpPr bwMode="auto">
          <a:xfrm>
            <a:off x="1708377" y="3894138"/>
            <a:ext cx="762000" cy="752475"/>
            <a:chOff x="-44" y="1473"/>
            <a:chExt cx="981" cy="1105"/>
          </a:xfrm>
        </p:grpSpPr>
        <p:pic>
          <p:nvPicPr>
            <p:cNvPr id="29" name="Picture 59" descr="desktop_computer_stylized_medium">
              <a:extLst>
                <a:ext uri="{FF2B5EF4-FFF2-40B4-BE49-F238E27FC236}">
                  <a16:creationId xmlns="" xmlns:a16="http://schemas.microsoft.com/office/drawing/2014/main" id="{3FC86540-2AE3-6C45-A57C-8C7A57DEE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Freeform 60">
              <a:extLst>
                <a:ext uri="{FF2B5EF4-FFF2-40B4-BE49-F238E27FC236}">
                  <a16:creationId xmlns="" xmlns:a16="http://schemas.microsoft.com/office/drawing/2014/main" id="{7D582964-4BDA-5043-B12E-8CB52E1A4A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</p:grpSp>
      <p:grpSp>
        <p:nvGrpSpPr>
          <p:cNvPr id="31" name="Group 61">
            <a:extLst>
              <a:ext uri="{FF2B5EF4-FFF2-40B4-BE49-F238E27FC236}">
                <a16:creationId xmlns="" xmlns:a16="http://schemas.microsoft.com/office/drawing/2014/main" id="{AC057CF7-B165-FC49-A311-D35170CD591D}"/>
              </a:ext>
            </a:extLst>
          </p:cNvPr>
          <p:cNvGrpSpPr>
            <a:grpSpLocks/>
          </p:cNvGrpSpPr>
          <p:nvPr/>
        </p:nvGrpSpPr>
        <p:grpSpPr bwMode="auto">
          <a:xfrm>
            <a:off x="3672114" y="4427538"/>
            <a:ext cx="762000" cy="752475"/>
            <a:chOff x="-44" y="1473"/>
            <a:chExt cx="981" cy="1105"/>
          </a:xfrm>
        </p:grpSpPr>
        <p:pic>
          <p:nvPicPr>
            <p:cNvPr id="32" name="Picture 62" descr="desktop_computer_stylized_medium">
              <a:extLst>
                <a:ext uri="{FF2B5EF4-FFF2-40B4-BE49-F238E27FC236}">
                  <a16:creationId xmlns="" xmlns:a16="http://schemas.microsoft.com/office/drawing/2014/main" id="{18C1044E-BABC-1349-9269-834754B686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Freeform 63">
              <a:extLst>
                <a:ext uri="{FF2B5EF4-FFF2-40B4-BE49-F238E27FC236}">
                  <a16:creationId xmlns="" xmlns:a16="http://schemas.microsoft.com/office/drawing/2014/main" id="{78C58B97-061E-EA4D-AA38-0150EABAFC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</p:grpSp>
      <p:grpSp>
        <p:nvGrpSpPr>
          <p:cNvPr id="34" name="Group 64">
            <a:extLst>
              <a:ext uri="{FF2B5EF4-FFF2-40B4-BE49-F238E27FC236}">
                <a16:creationId xmlns="" xmlns:a16="http://schemas.microsoft.com/office/drawing/2014/main" id="{8374CADC-5475-174C-A033-E425F815732C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199539" y="4351338"/>
            <a:ext cx="762000" cy="752475"/>
            <a:chOff x="-44" y="1473"/>
            <a:chExt cx="981" cy="1105"/>
          </a:xfrm>
        </p:grpSpPr>
        <p:pic>
          <p:nvPicPr>
            <p:cNvPr id="35" name="Picture 65" descr="desktop_computer_stylized_medium">
              <a:extLst>
                <a:ext uri="{FF2B5EF4-FFF2-40B4-BE49-F238E27FC236}">
                  <a16:creationId xmlns="" xmlns:a16="http://schemas.microsoft.com/office/drawing/2014/main" id="{E829CC9A-8A66-4B4E-9FF3-CEAE73497D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Freeform 66">
              <a:extLst>
                <a:ext uri="{FF2B5EF4-FFF2-40B4-BE49-F238E27FC236}">
                  <a16:creationId xmlns="" xmlns:a16="http://schemas.microsoft.com/office/drawing/2014/main" id="{BE509D07-5156-594C-9BF4-2A36E639DB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</p:grpSp>
      <p:grpSp>
        <p:nvGrpSpPr>
          <p:cNvPr id="37" name="Group 67">
            <a:extLst>
              <a:ext uri="{FF2B5EF4-FFF2-40B4-BE49-F238E27FC236}">
                <a16:creationId xmlns="" xmlns:a16="http://schemas.microsoft.com/office/drawing/2014/main" id="{BFB32E89-5273-0E4F-AB0A-3A5BD887062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350352" y="3513138"/>
            <a:ext cx="762000" cy="752475"/>
            <a:chOff x="-44" y="1473"/>
            <a:chExt cx="981" cy="1105"/>
          </a:xfrm>
        </p:grpSpPr>
        <p:pic>
          <p:nvPicPr>
            <p:cNvPr id="38" name="Picture 68" descr="desktop_computer_stylized_medium">
              <a:extLst>
                <a:ext uri="{FF2B5EF4-FFF2-40B4-BE49-F238E27FC236}">
                  <a16:creationId xmlns="" xmlns:a16="http://schemas.microsoft.com/office/drawing/2014/main" id="{7E65096A-F8A7-654C-9729-36316DFF5B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Freeform 69">
              <a:extLst>
                <a:ext uri="{FF2B5EF4-FFF2-40B4-BE49-F238E27FC236}">
                  <a16:creationId xmlns="" xmlns:a16="http://schemas.microsoft.com/office/drawing/2014/main" id="{FE95B6B4-20A8-EF43-BAAF-C599F2F3BC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</p:grpSp>
      <p:grpSp>
        <p:nvGrpSpPr>
          <p:cNvPr id="40" name="Group 70">
            <a:extLst>
              <a:ext uri="{FF2B5EF4-FFF2-40B4-BE49-F238E27FC236}">
                <a16:creationId xmlns="" xmlns:a16="http://schemas.microsoft.com/office/drawing/2014/main" id="{C47D9ABE-3F3C-2147-9673-332BCE8C2E7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958239" y="2892425"/>
            <a:ext cx="762000" cy="752475"/>
            <a:chOff x="-44" y="1473"/>
            <a:chExt cx="981" cy="1105"/>
          </a:xfrm>
        </p:grpSpPr>
        <p:pic>
          <p:nvPicPr>
            <p:cNvPr id="41" name="Picture 71" descr="desktop_computer_stylized_medium">
              <a:extLst>
                <a:ext uri="{FF2B5EF4-FFF2-40B4-BE49-F238E27FC236}">
                  <a16:creationId xmlns="" xmlns:a16="http://schemas.microsoft.com/office/drawing/2014/main" id="{E0B0EA6D-DC65-F345-866C-FF8D43D273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Freeform 72">
              <a:extLst>
                <a:ext uri="{FF2B5EF4-FFF2-40B4-BE49-F238E27FC236}">
                  <a16:creationId xmlns="" xmlns:a16="http://schemas.microsoft.com/office/drawing/2014/main" id="{4B8179CA-F544-1947-AB02-D4AFC3D011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</p:grpSp>
      <p:grpSp>
        <p:nvGrpSpPr>
          <p:cNvPr id="43" name="Group 74">
            <a:extLst>
              <a:ext uri="{FF2B5EF4-FFF2-40B4-BE49-F238E27FC236}">
                <a16:creationId xmlns="" xmlns:a16="http://schemas.microsoft.com/office/drawing/2014/main" id="{3AAB7190-C86B-6B40-A2D8-F0FAFE0A259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035902" y="3883025"/>
            <a:ext cx="762000" cy="752475"/>
            <a:chOff x="-44" y="1473"/>
            <a:chExt cx="981" cy="1105"/>
          </a:xfrm>
        </p:grpSpPr>
        <p:pic>
          <p:nvPicPr>
            <p:cNvPr id="44" name="Picture 75" descr="desktop_computer_stylized_medium">
              <a:extLst>
                <a:ext uri="{FF2B5EF4-FFF2-40B4-BE49-F238E27FC236}">
                  <a16:creationId xmlns="" xmlns:a16="http://schemas.microsoft.com/office/drawing/2014/main" id="{E10FCAF4-5DCA-C147-944D-68091F53F3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Freeform 76">
              <a:extLst>
                <a:ext uri="{FF2B5EF4-FFF2-40B4-BE49-F238E27FC236}">
                  <a16:creationId xmlns="" xmlns:a16="http://schemas.microsoft.com/office/drawing/2014/main" id="{ED9B8D15-5F2D-AE4E-95C9-E1F0A26E1B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</p:grpSp>
      <p:grpSp>
        <p:nvGrpSpPr>
          <p:cNvPr id="46" name="Group 80">
            <a:extLst>
              <a:ext uri="{FF2B5EF4-FFF2-40B4-BE49-F238E27FC236}">
                <a16:creationId xmlns="" xmlns:a16="http://schemas.microsoft.com/office/drawing/2014/main" id="{76F60E48-C369-D742-9AC3-453C2EB2296B}"/>
              </a:ext>
            </a:extLst>
          </p:cNvPr>
          <p:cNvGrpSpPr>
            <a:grpSpLocks/>
          </p:cNvGrpSpPr>
          <p:nvPr/>
        </p:nvGrpSpPr>
        <p:grpSpPr bwMode="auto">
          <a:xfrm>
            <a:off x="5815239" y="2717800"/>
            <a:ext cx="762000" cy="1177925"/>
            <a:chOff x="4746" y="1528"/>
            <a:chExt cx="480" cy="742"/>
          </a:xfrm>
        </p:grpSpPr>
        <p:sp>
          <p:nvSpPr>
            <p:cNvPr id="47" name="Line 50">
              <a:extLst>
                <a:ext uri="{FF2B5EF4-FFF2-40B4-BE49-F238E27FC236}">
                  <a16:creationId xmlns="" xmlns:a16="http://schemas.microsoft.com/office/drawing/2014/main" id="{713595DD-629E-964F-90C7-0E04B74B20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4" y="1962"/>
              <a:ext cx="2" cy="3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grpSp>
          <p:nvGrpSpPr>
            <p:cNvPr id="48" name="Group 77">
              <a:extLst>
                <a:ext uri="{FF2B5EF4-FFF2-40B4-BE49-F238E27FC236}">
                  <a16:creationId xmlns="" xmlns:a16="http://schemas.microsoft.com/office/drawing/2014/main" id="{AD97E688-C674-9D46-B533-DA6C65ECA57D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4746" y="1528"/>
              <a:ext cx="480" cy="474"/>
              <a:chOff x="-44" y="1473"/>
              <a:chExt cx="981" cy="1105"/>
            </a:xfrm>
          </p:grpSpPr>
          <p:pic>
            <p:nvPicPr>
              <p:cNvPr id="49" name="Picture 78" descr="desktop_computer_stylized_medium">
                <a:extLst>
                  <a:ext uri="{FF2B5EF4-FFF2-40B4-BE49-F238E27FC236}">
                    <a16:creationId xmlns="" xmlns:a16="http://schemas.microsoft.com/office/drawing/2014/main" id="{A710A2EC-D64C-6A4F-A921-3C453CCA3D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0" name="Freeform 79">
                <a:extLst>
                  <a:ext uri="{FF2B5EF4-FFF2-40B4-BE49-F238E27FC236}">
                    <a16:creationId xmlns="" xmlns:a16="http://schemas.microsoft.com/office/drawing/2014/main" id="{AEBDADBC-EFC3-B643-B7C3-E2DB8819FDC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 sz="2000"/>
              </a:p>
            </p:txBody>
          </p:sp>
        </p:grpSp>
      </p:grpSp>
      <p:grpSp>
        <p:nvGrpSpPr>
          <p:cNvPr id="51" name="Group 87">
            <a:extLst>
              <a:ext uri="{FF2B5EF4-FFF2-40B4-BE49-F238E27FC236}">
                <a16:creationId xmlns="" xmlns:a16="http://schemas.microsoft.com/office/drawing/2014/main" id="{C55F25CE-5FFF-CB47-A09A-CEBC929646BA}"/>
              </a:ext>
            </a:extLst>
          </p:cNvPr>
          <p:cNvGrpSpPr>
            <a:grpSpLocks/>
          </p:cNvGrpSpPr>
          <p:nvPr/>
        </p:nvGrpSpPr>
        <p:grpSpPr bwMode="auto">
          <a:xfrm>
            <a:off x="2905352" y="3206750"/>
            <a:ext cx="1112837" cy="1219200"/>
            <a:chOff x="4779" y="2386"/>
            <a:chExt cx="701" cy="768"/>
          </a:xfrm>
        </p:grpSpPr>
        <p:sp>
          <p:nvSpPr>
            <p:cNvPr id="52" name="Line 46">
              <a:extLst>
                <a:ext uri="{FF2B5EF4-FFF2-40B4-BE49-F238E27FC236}">
                  <a16:creationId xmlns="" xmlns:a16="http://schemas.microsoft.com/office/drawing/2014/main" id="{8CEC77D4-CDB3-A04E-93BD-09A60C76B0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39" y="2812"/>
              <a:ext cx="241" cy="34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grpSp>
          <p:nvGrpSpPr>
            <p:cNvPr id="53" name="Group 84">
              <a:extLst>
                <a:ext uri="{FF2B5EF4-FFF2-40B4-BE49-F238E27FC236}">
                  <a16:creationId xmlns="" xmlns:a16="http://schemas.microsoft.com/office/drawing/2014/main" id="{39CD941B-F7CC-0249-91C8-8CDBC22385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79" y="2386"/>
              <a:ext cx="480" cy="474"/>
              <a:chOff x="-44" y="1473"/>
              <a:chExt cx="981" cy="1105"/>
            </a:xfrm>
          </p:grpSpPr>
          <p:pic>
            <p:nvPicPr>
              <p:cNvPr id="54" name="Picture 85" descr="desktop_computer_stylized_medium">
                <a:extLst>
                  <a:ext uri="{FF2B5EF4-FFF2-40B4-BE49-F238E27FC236}">
                    <a16:creationId xmlns="" xmlns:a16="http://schemas.microsoft.com/office/drawing/2014/main" id="{0384D9E6-2AF2-1444-833F-1ACDCE8105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5" name="Freeform 86">
                <a:extLst>
                  <a:ext uri="{FF2B5EF4-FFF2-40B4-BE49-F238E27FC236}">
                    <a16:creationId xmlns="" xmlns:a16="http://schemas.microsoft.com/office/drawing/2014/main" id="{140BEEB3-51A1-3146-AD4E-D014FC9826D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 sz="2000"/>
              </a:p>
            </p:txBody>
          </p:sp>
        </p:grpSp>
      </p:grpSp>
      <p:sp>
        <p:nvSpPr>
          <p:cNvPr id="56" name="Slide Number Placeholder 2">
            <a:extLst>
              <a:ext uri="{FF2B5EF4-FFF2-40B4-BE49-F238E27FC236}">
                <a16:creationId xmlns="" xmlns:a16="http://schemas.microsoft.com/office/drawing/2014/main" id="{E1ED86EA-C149-2945-9786-9D3CB50C6D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/>
              <a:t>Application Layer: 2-</a:t>
            </a:r>
            <a:fld id="{C4204591-24BD-A542-B9D5-F8D8A88D2FEE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0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/>
          <a:lstStyle/>
          <a:p>
            <a:r>
              <a:rPr lang="en-US" altLang="en-US" dirty="0">
                <a:cs typeface="Calibri" panose="020F0502020204030204" pitchFamily="34" charset="0"/>
              </a:rPr>
              <a:t>Application layer: overview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="" xmlns:a16="http://schemas.microsoft.com/office/drawing/2014/main" id="{80CCA17D-ECA8-CE46-82AC-A0AF8C3B62BD}"/>
              </a:ext>
            </a:extLst>
          </p:cNvPr>
          <p:cNvSpPr txBox="1">
            <a:spLocks/>
          </p:cNvSpPr>
          <p:nvPr/>
        </p:nvSpPr>
        <p:spPr>
          <a:xfrm>
            <a:off x="809242" y="1870563"/>
            <a:ext cx="5309184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1638" indent="-401638">
              <a:buClr>
                <a:schemeClr val="bg1">
                  <a:lumMod val="7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Principles of network applications</a:t>
            </a:r>
          </a:p>
          <a:p>
            <a:pPr marL="401638" indent="-401638">
              <a:buClr>
                <a:schemeClr val="bg1">
                  <a:lumMod val="7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and HTTP</a:t>
            </a:r>
          </a:p>
          <a:p>
            <a:pPr marL="401638" indent="-401638">
              <a:buClr>
                <a:schemeClr val="bg1">
                  <a:lumMod val="7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E-mail, SMTP, IMAP</a:t>
            </a:r>
          </a:p>
          <a:p>
            <a:pPr marL="401638" indent="-401638">
              <a:buClr>
                <a:schemeClr val="bg1">
                  <a:lumMod val="7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Domain Name System DNS</a:t>
            </a:r>
          </a:p>
          <a:p>
            <a:endParaRPr lang="en-US" dirty="0"/>
          </a:p>
        </p:txBody>
      </p:sp>
      <p:sp>
        <p:nvSpPr>
          <p:cNvPr id="11" name="Rectangle 4">
            <a:extLst>
              <a:ext uri="{FF2B5EF4-FFF2-40B4-BE49-F238E27FC236}">
                <a16:creationId xmlns="" xmlns:a16="http://schemas.microsoft.com/office/drawing/2014/main" id="{5FE695BD-369F-8C4A-ACAD-42671E1C0719}"/>
              </a:ext>
            </a:extLst>
          </p:cNvPr>
          <p:cNvSpPr txBox="1">
            <a:spLocks noChangeArrowheads="1"/>
          </p:cNvSpPr>
          <p:nvPr/>
        </p:nvSpPr>
        <p:spPr>
          <a:xfrm>
            <a:off x="6557554" y="1422888"/>
            <a:ext cx="5405262" cy="4799013"/>
          </a:xfrm>
          <a:prstGeom prst="rect">
            <a:avLst/>
          </a:prstGeom>
        </p:spPr>
        <p:txBody>
          <a:bodyPr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250" indent="-349250"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</a:rPr>
              <a:t>P2P applications</a:t>
            </a:r>
          </a:p>
          <a:p>
            <a:pPr marL="349250" indent="-349250">
              <a:buClr>
                <a:srgbClr val="0000A8"/>
              </a:buClr>
            </a:pPr>
            <a:r>
              <a:rPr lang="en-US" altLang="en-US" sz="3200" dirty="0">
                <a:ea typeface="ＭＳ Ｐゴシック" panose="020B0600070205080204" pitchFamily="34" charset="-128"/>
              </a:rPr>
              <a:t>video streaming and content distribution networks</a:t>
            </a:r>
          </a:p>
          <a:p>
            <a:pPr marL="349250" indent="-349250"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</a:rPr>
              <a:t>socket programming with UDP and TCP</a:t>
            </a:r>
          </a:p>
          <a:p>
            <a:pPr>
              <a:buFont typeface="Wingdings" pitchFamily="2" charset="2"/>
              <a:buNone/>
            </a:pPr>
            <a:endParaRPr lang="en-US" alt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B8A7DC3-C885-F84E-9572-316B74643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Application Layer: 2-</a:t>
            </a:r>
            <a:fld id="{C4204591-24BD-A542-B9D5-F8D8A88D2FEE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7" name="Picture 6" descr="Kurose&amp;Ross 8th edition photo">
            <a:extLst>
              <a:ext uri="{FF2B5EF4-FFF2-40B4-BE49-F238E27FC236}">
                <a16:creationId xmlns="" xmlns:a16="http://schemas.microsoft.com/office/drawing/2014/main" id="{1916A9E8-0AFB-C84D-84BA-FF165A7B2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391" y="4125913"/>
            <a:ext cx="3087757" cy="231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192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Title 1">
            <a:extLst>
              <a:ext uri="{FF2B5EF4-FFF2-40B4-BE49-F238E27FC236}">
                <a16:creationId xmlns=""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Video Streaming and CDNs: context</a:t>
            </a:r>
          </a:p>
        </p:txBody>
      </p:sp>
      <p:sp>
        <p:nvSpPr>
          <p:cNvPr id="83" name="Rectangle 43">
            <a:extLst>
              <a:ext uri="{FF2B5EF4-FFF2-40B4-BE49-F238E27FC236}">
                <a16:creationId xmlns="" xmlns:a16="http://schemas.microsoft.com/office/drawing/2014/main" id="{314CB26F-FC68-EA47-A348-5C2202E9DB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683" y="1457742"/>
            <a:ext cx="8448901" cy="894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4" name="Rectangle 43">
            <a:extLst>
              <a:ext uri="{FF2B5EF4-FFF2-40B4-BE49-F238E27FC236}">
                <a16:creationId xmlns="" xmlns:a16="http://schemas.microsoft.com/office/drawing/2014/main" id="{429AF3E8-B41E-F946-8623-A777210624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123" y="1492538"/>
            <a:ext cx="6164385" cy="482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81038" indent="-223838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57188" marR="0" lvl="0" indent="-3413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stream video traffic: major consumer of Internet bandwidth</a:t>
            </a:r>
          </a:p>
          <a:p>
            <a:pPr marL="681038" marR="0" lvl="1" indent="-2238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Netflix, YouTube, Amazon Prime: 80% of residential ISP traffic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(2020)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challenge: 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scale - how to reach ~1B users?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6665E308-402E-4042-A40D-C589192435C8}"/>
              </a:ext>
            </a:extLst>
          </p:cNvPr>
          <p:cNvGrpSpPr/>
          <p:nvPr/>
        </p:nvGrpSpPr>
        <p:grpSpPr>
          <a:xfrm>
            <a:off x="8502619" y="3784268"/>
            <a:ext cx="3689381" cy="2624305"/>
            <a:chOff x="8502619" y="4539639"/>
            <a:chExt cx="3689381" cy="2624305"/>
          </a:xfrm>
        </p:grpSpPr>
        <p:pic>
          <p:nvPicPr>
            <p:cNvPr id="86" name="Picture 2">
              <a:extLst>
                <a:ext uri="{FF2B5EF4-FFF2-40B4-BE49-F238E27FC236}">
                  <a16:creationId xmlns="" xmlns:a16="http://schemas.microsoft.com/office/drawing/2014/main" id="{4DE1A959-4B7D-1A4F-80C4-8A52E8561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0975" y="6101881"/>
              <a:ext cx="1710592" cy="1062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5" name="Picture 5">
              <a:extLst>
                <a:ext uri="{FF2B5EF4-FFF2-40B4-BE49-F238E27FC236}">
                  <a16:creationId xmlns="" xmlns:a16="http://schemas.microsoft.com/office/drawing/2014/main" id="{8CD6D4B6-6A4F-D142-9B0C-0E622DB3E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0238" y="4539639"/>
              <a:ext cx="2671762" cy="1495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7" name="Picture 3">
              <a:extLst>
                <a:ext uri="{FF2B5EF4-FFF2-40B4-BE49-F238E27FC236}">
                  <a16:creationId xmlns="" xmlns:a16="http://schemas.microsoft.com/office/drawing/2014/main" id="{F2FB8318-CA96-2746-94FD-3A5ACA1FD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2619" y="4874389"/>
              <a:ext cx="1227138" cy="569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9" name="Picture 6">
              <a:extLst>
                <a:ext uri="{FF2B5EF4-FFF2-40B4-BE49-F238E27FC236}">
                  <a16:creationId xmlns="" xmlns:a16="http://schemas.microsoft.com/office/drawing/2014/main" id="{4FD2F200-10A9-4643-8C58-A3B6FC340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72122" y="5629397"/>
              <a:ext cx="1501775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Rectangle 43">
            <a:extLst>
              <a:ext uri="{FF2B5EF4-FFF2-40B4-BE49-F238E27FC236}">
                <a16:creationId xmlns="" xmlns:a16="http://schemas.microsoft.com/office/drawing/2014/main" id="{4D8B542F-9DF5-C749-A79E-89811A1F48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738" y="4177497"/>
            <a:ext cx="9341339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81038" indent="-223838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challenge: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heterogeneity</a:t>
            </a:r>
          </a:p>
          <a:p>
            <a:pPr marL="681038" marR="0" lvl="1" indent="-2238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different users have different capabilities (e.g., wired versus mobile; bandwidth rich versus bandwidth poor)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solution: </a:t>
            </a:r>
            <a:r>
              <a:rPr kumimoji="0" lang="en-US" altLang="en-US" sz="32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distributed, application-level infrastructure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="" xmlns:a16="http://schemas.microsoft.com/office/drawing/2014/main" id="{18329690-E6B4-B94C-B527-578B12C7EA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42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Title 1">
            <a:extLst>
              <a:ext uri="{FF2B5EF4-FFF2-40B4-BE49-F238E27FC236}">
                <a16:creationId xmlns=""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Multimedia: video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="" xmlns:a16="http://schemas.microsoft.com/office/drawing/2014/main" id="{A0D96511-8EAA-9E47-AC3E-FE198A32EB27}"/>
              </a:ext>
            </a:extLst>
          </p:cNvPr>
          <p:cNvSpPr txBox="1">
            <a:spLocks noChangeArrowheads="1"/>
          </p:cNvSpPr>
          <p:nvPr/>
        </p:nvSpPr>
        <p:spPr>
          <a:xfrm>
            <a:off x="864007" y="1452894"/>
            <a:ext cx="5710237" cy="4908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video: sequence of images displayed at constant rate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e.g., 24 images/sec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digital image: array of pixels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each pixel represented by bits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coding: use redundancy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within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and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between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images to decrease # bits used to encode image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spatial (within image)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temporal (from one image to next)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="" xmlns:a16="http://schemas.microsoft.com/office/drawing/2014/main" id="{D85E706C-FCF7-AC4A-9E47-5DFF51091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760" y="2016918"/>
            <a:ext cx="1642671" cy="1860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5">
            <a:extLst>
              <a:ext uri="{FF2B5EF4-FFF2-40B4-BE49-F238E27FC236}">
                <a16:creationId xmlns="" xmlns:a16="http://schemas.microsoft.com/office/drawing/2014/main" id="{2AFDBD94-0A0F-514F-85AA-B38C47FEB64F}"/>
              </a:ext>
            </a:extLst>
          </p:cNvPr>
          <p:cNvGrpSpPr>
            <a:grpSpLocks/>
          </p:cNvGrpSpPr>
          <p:nvPr/>
        </p:nvGrpSpPr>
        <p:grpSpPr bwMode="auto">
          <a:xfrm>
            <a:off x="7728905" y="562768"/>
            <a:ext cx="3274430" cy="1730347"/>
            <a:chOff x="5345311" y="524250"/>
            <a:chExt cx="3274238" cy="1730214"/>
          </a:xfrm>
        </p:grpSpPr>
        <p:sp>
          <p:nvSpPr>
            <p:cNvPr id="21" name="TextBox 5">
              <a:extLst>
                <a:ext uri="{FF2B5EF4-FFF2-40B4-BE49-F238E27FC236}">
                  <a16:creationId xmlns="" xmlns:a16="http://schemas.microsoft.com/office/drawing/2014/main" id="{C3AFF6B0-484E-4A4F-A21E-6EFE008958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45311" y="1789936"/>
              <a:ext cx="1856071" cy="369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 Narrow" panose="020B0604020202020204" pitchFamily="34" charset="0"/>
                  <a:ea typeface="ＭＳ Ｐゴシック" panose="020B0600070205080204" pitchFamily="34" charset="-128"/>
                  <a:cs typeface="+mn-cs"/>
                </a:rPr>
                <a:t>……………………..</a:t>
              </a:r>
            </a:p>
          </p:txBody>
        </p:sp>
        <p:sp>
          <p:nvSpPr>
            <p:cNvPr id="22" name="TextBox 8">
              <a:extLst>
                <a:ext uri="{FF2B5EF4-FFF2-40B4-BE49-F238E27FC236}">
                  <a16:creationId xmlns="" xmlns:a16="http://schemas.microsoft.com/office/drawing/2014/main" id="{63B989F6-9A2F-064B-A0D7-BF8ECA3B84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08125" y="524250"/>
              <a:ext cx="2811424" cy="1169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spatial coding example: </a:t>
              </a: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instead of sending</a:t>
              </a:r>
              <a:r>
                <a:rPr kumimoji="0" lang="en-US" altLang="en-US" sz="14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 N </a:t>
              </a: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values of same color (all purple), send only two values: color  value (</a:t>
              </a:r>
              <a:r>
                <a:rPr kumimoji="0" lang="en-US" altLang="en-US" sz="14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purple)  and number of repeated values (</a:t>
              </a: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N)</a:t>
              </a:r>
            </a:p>
          </p:txBody>
        </p:sp>
        <p:sp>
          <p:nvSpPr>
            <p:cNvPr id="23" name="TextBox 13">
              <a:extLst>
                <a:ext uri="{FF2B5EF4-FFF2-40B4-BE49-F238E27FC236}">
                  <a16:creationId xmlns="" xmlns:a16="http://schemas.microsoft.com/office/drawing/2014/main" id="{0DD140F0-90AD-754F-A1E7-CA495B44B4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54771" y="1885160"/>
              <a:ext cx="1803448" cy="369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 Narrow" panose="020B0604020202020204" pitchFamily="34" charset="0"/>
                  <a:ea typeface="ＭＳ Ｐゴシック" panose="020B0600070205080204" pitchFamily="34" charset="-128"/>
                  <a:cs typeface="+mn-cs"/>
                </a:rPr>
                <a:t>……………….…….</a:t>
              </a:r>
            </a:p>
          </p:txBody>
        </p:sp>
        <p:cxnSp>
          <p:nvCxnSpPr>
            <p:cNvPr id="24" name="Straight Connector 10">
              <a:extLst>
                <a:ext uri="{FF2B5EF4-FFF2-40B4-BE49-F238E27FC236}">
                  <a16:creationId xmlns="" xmlns:a16="http://schemas.microsoft.com/office/drawing/2014/main" id="{5678A114-1893-1B47-8BF5-FA9D37D271C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5565603" y="756253"/>
              <a:ext cx="313958" cy="115578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6" name="TextBox 17">
            <a:extLst>
              <a:ext uri="{FF2B5EF4-FFF2-40B4-BE49-F238E27FC236}">
                <a16:creationId xmlns="" xmlns:a16="http://schemas.microsoft.com/office/drawing/2014/main" id="{F235BCD2-CAC3-414C-B96D-3CE715DE6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7517" y="3922158"/>
            <a:ext cx="933284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frame</a:t>
            </a: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i</a:t>
            </a:r>
          </a:p>
        </p:txBody>
      </p:sp>
      <p:sp>
        <p:nvSpPr>
          <p:cNvPr id="17" name="TextBox 23">
            <a:extLst>
              <a:ext uri="{FF2B5EF4-FFF2-40B4-BE49-F238E27FC236}">
                <a16:creationId xmlns="" xmlns:a16="http://schemas.microsoft.com/office/drawing/2014/main" id="{478FF525-6EF9-2D42-9776-101975042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5347" y="5878584"/>
            <a:ext cx="11967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frame</a:t>
            </a: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i+1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A6970339-7C15-1D44-9D1C-0D1C2D58B670}"/>
              </a:ext>
            </a:extLst>
          </p:cNvPr>
          <p:cNvGrpSpPr/>
          <p:nvPr/>
        </p:nvGrpSpPr>
        <p:grpSpPr>
          <a:xfrm>
            <a:off x="6722609" y="4288938"/>
            <a:ext cx="2646470" cy="2006293"/>
            <a:chOff x="6722609" y="4288938"/>
            <a:chExt cx="2646470" cy="2006293"/>
          </a:xfrm>
        </p:grpSpPr>
        <p:sp>
          <p:nvSpPr>
            <p:cNvPr id="18" name="TextBox 26">
              <a:extLst>
                <a:ext uri="{FF2B5EF4-FFF2-40B4-BE49-F238E27FC236}">
                  <a16:creationId xmlns="" xmlns:a16="http://schemas.microsoft.com/office/drawing/2014/main" id="{168CFF8A-2A4E-1B4B-9CAC-8B43C91BFA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22609" y="5125243"/>
              <a:ext cx="2277657" cy="1169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temporal coding example: </a:t>
              </a: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instead of sending complete frame at i+1, send only differences from frame i</a:t>
              </a:r>
            </a:p>
          </p:txBody>
        </p:sp>
        <p:cxnSp>
          <p:nvCxnSpPr>
            <p:cNvPr id="19" name="Straight Connector 28">
              <a:extLst>
                <a:ext uri="{FF2B5EF4-FFF2-40B4-BE49-F238E27FC236}">
                  <a16:creationId xmlns="" xmlns:a16="http://schemas.microsoft.com/office/drawing/2014/main" id="{445534AE-2E68-BD45-8A38-E71043EB228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356199" y="4288938"/>
              <a:ext cx="1012880" cy="1783949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0" name="Picture 4">
            <a:extLst>
              <a:ext uri="{FF2B5EF4-FFF2-40B4-BE49-F238E27FC236}">
                <a16:creationId xmlns="" xmlns:a16="http://schemas.microsoft.com/office/drawing/2014/main" id="{51B74521-834E-524B-AAD9-D92F3C568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363" y="4074213"/>
            <a:ext cx="1642671" cy="1860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Slide Number Placeholder 2">
            <a:extLst>
              <a:ext uri="{FF2B5EF4-FFF2-40B4-BE49-F238E27FC236}">
                <a16:creationId xmlns="" xmlns:a16="http://schemas.microsoft.com/office/drawing/2014/main" id="{6403B6E8-FB16-964A-85D2-C2E978C0F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7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Title 1">
            <a:extLst>
              <a:ext uri="{FF2B5EF4-FFF2-40B4-BE49-F238E27FC236}">
                <a16:creationId xmlns=""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Multimedia: video</a:t>
            </a:r>
          </a:p>
        </p:txBody>
      </p:sp>
      <p:grpSp>
        <p:nvGrpSpPr>
          <p:cNvPr id="13" name="Group 18">
            <a:extLst>
              <a:ext uri="{FF2B5EF4-FFF2-40B4-BE49-F238E27FC236}">
                <a16:creationId xmlns="" xmlns:a16="http://schemas.microsoft.com/office/drawing/2014/main" id="{98FBBA2F-969E-0D47-BE6F-DB3DDC40CD64}"/>
              </a:ext>
            </a:extLst>
          </p:cNvPr>
          <p:cNvGrpSpPr>
            <a:grpSpLocks/>
          </p:cNvGrpSpPr>
          <p:nvPr/>
        </p:nvGrpSpPr>
        <p:grpSpPr bwMode="auto">
          <a:xfrm>
            <a:off x="6722609" y="562768"/>
            <a:ext cx="4416425" cy="5732463"/>
            <a:chOff x="4338638" y="295275"/>
            <a:chExt cx="4417210" cy="5732463"/>
          </a:xfrm>
        </p:grpSpPr>
        <p:pic>
          <p:nvPicPr>
            <p:cNvPr id="14" name="Picture 4">
              <a:extLst>
                <a:ext uri="{FF2B5EF4-FFF2-40B4-BE49-F238E27FC236}">
                  <a16:creationId xmlns="" xmlns:a16="http://schemas.microsoft.com/office/drawing/2014/main" id="{D85E706C-FCF7-AC4A-9E47-5DFF51091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7975" y="1749425"/>
              <a:ext cx="1642963" cy="1860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5" name="Group 15">
              <a:extLst>
                <a:ext uri="{FF2B5EF4-FFF2-40B4-BE49-F238E27FC236}">
                  <a16:creationId xmlns="" xmlns:a16="http://schemas.microsoft.com/office/drawing/2014/main" id="{2AFDBD94-0A0F-514F-85AA-B38C47FEB6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45113" y="295275"/>
              <a:ext cx="3275012" cy="1730347"/>
              <a:chOff x="5345311" y="524250"/>
              <a:chExt cx="3274238" cy="1730214"/>
            </a:xfrm>
          </p:grpSpPr>
          <p:sp>
            <p:nvSpPr>
              <p:cNvPr id="21" name="TextBox 5">
                <a:extLst>
                  <a:ext uri="{FF2B5EF4-FFF2-40B4-BE49-F238E27FC236}">
                    <a16:creationId xmlns="" xmlns:a16="http://schemas.microsoft.com/office/drawing/2014/main" id="{C3AFF6B0-484E-4A4F-A21E-6EFE008958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45311" y="1789936"/>
                <a:ext cx="1856071" cy="3693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……………………..</a:t>
                </a:r>
              </a:p>
            </p:txBody>
          </p:sp>
          <p:sp>
            <p:nvSpPr>
              <p:cNvPr id="22" name="TextBox 8">
                <a:extLst>
                  <a:ext uri="{FF2B5EF4-FFF2-40B4-BE49-F238E27FC236}">
                    <a16:creationId xmlns="" xmlns:a16="http://schemas.microsoft.com/office/drawing/2014/main" id="{63B989F6-9A2F-064B-A0D7-BF8ECA3B84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08125" y="524250"/>
                <a:ext cx="2811424" cy="11695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1" u="none" strike="noStrike" kern="120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rPr>
                  <a:t>spatial coding example: </a:t>
                </a:r>
                <a:r>
                  <a:rPr kumimoji="0" lang="en-US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rPr>
                  <a:t>instead of sending</a:t>
                </a:r>
                <a:r>
                  <a:rPr kumimoji="0" lang="en-US" altLang="en-US" sz="1400" b="0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rPr>
                  <a:t> N </a:t>
                </a:r>
                <a:r>
                  <a:rPr kumimoji="0" lang="en-US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rPr>
                  <a:t>values of same color (all purple), send only two values: color  value (</a:t>
                </a:r>
                <a:r>
                  <a:rPr kumimoji="0" lang="en-US" altLang="en-US" sz="1400" b="0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rPr>
                  <a:t>purple)  and number of repeated values (</a:t>
                </a:r>
                <a:r>
                  <a:rPr kumimoji="0" lang="en-US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rPr>
                  <a:t>N)</a:t>
                </a:r>
              </a:p>
            </p:txBody>
          </p:sp>
          <p:sp>
            <p:nvSpPr>
              <p:cNvPr id="23" name="TextBox 13">
                <a:extLst>
                  <a:ext uri="{FF2B5EF4-FFF2-40B4-BE49-F238E27FC236}">
                    <a16:creationId xmlns="" xmlns:a16="http://schemas.microsoft.com/office/drawing/2014/main" id="{0DD140F0-90AD-754F-A1E7-CA495B44B4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54771" y="1885160"/>
                <a:ext cx="1803448" cy="3693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……………….…….</a:t>
                </a:r>
              </a:p>
            </p:txBody>
          </p:sp>
          <p:cxnSp>
            <p:nvCxnSpPr>
              <p:cNvPr id="24" name="Straight Connector 10">
                <a:extLst>
                  <a:ext uri="{FF2B5EF4-FFF2-40B4-BE49-F238E27FC236}">
                    <a16:creationId xmlns="" xmlns:a16="http://schemas.microsoft.com/office/drawing/2014/main" id="{5678A114-1893-1B47-8BF5-FA9D37D271C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5565603" y="756253"/>
                <a:ext cx="313958" cy="1155782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6" name="TextBox 17">
              <a:extLst>
                <a:ext uri="{FF2B5EF4-FFF2-40B4-BE49-F238E27FC236}">
                  <a16:creationId xmlns="" xmlns:a16="http://schemas.microsoft.com/office/drawing/2014/main" id="{F235BCD2-CAC3-414C-B96D-3CE715DE67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23721" y="3654665"/>
              <a:ext cx="93345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frame</a:t>
              </a:r>
              <a:r>
                <a:rPr kumimoji="0" lang="en-US" alt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 i</a:t>
              </a:r>
            </a:p>
          </p:txBody>
        </p:sp>
        <p:sp>
          <p:nvSpPr>
            <p:cNvPr id="17" name="TextBox 23">
              <a:extLst>
                <a:ext uri="{FF2B5EF4-FFF2-40B4-BE49-F238E27FC236}">
                  <a16:creationId xmlns="" xmlns:a16="http://schemas.microsoft.com/office/drawing/2014/main" id="{478FF525-6EF9-2D42-9776-1019750427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51858" y="5611091"/>
              <a:ext cx="1196975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frame</a:t>
              </a:r>
              <a:r>
                <a:rPr kumimoji="0" lang="en-US" alt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 i+1</a:t>
              </a:r>
            </a:p>
          </p:txBody>
        </p:sp>
        <p:sp>
          <p:nvSpPr>
            <p:cNvPr id="18" name="TextBox 26">
              <a:extLst>
                <a:ext uri="{FF2B5EF4-FFF2-40B4-BE49-F238E27FC236}">
                  <a16:creationId xmlns="" xmlns:a16="http://schemas.microsoft.com/office/drawing/2014/main" id="{168CFF8A-2A4E-1B4B-9CAC-8B43C91BFA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8638" y="4857750"/>
              <a:ext cx="2278062" cy="1169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temporal coding example: </a:t>
              </a: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instead of sending complete frame at i+1, send only differences from frame i</a:t>
              </a:r>
            </a:p>
          </p:txBody>
        </p:sp>
        <p:cxnSp>
          <p:nvCxnSpPr>
            <p:cNvPr id="19" name="Straight Connector 28">
              <a:extLst>
                <a:ext uri="{FF2B5EF4-FFF2-40B4-BE49-F238E27FC236}">
                  <a16:creationId xmlns="" xmlns:a16="http://schemas.microsoft.com/office/drawing/2014/main" id="{445534AE-2E68-BD45-8A38-E71043EB228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972518" y="4021445"/>
              <a:ext cx="1013060" cy="1783949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20" name="Picture 4">
              <a:extLst>
                <a:ext uri="{FF2B5EF4-FFF2-40B4-BE49-F238E27FC236}">
                  <a16:creationId xmlns="" xmlns:a16="http://schemas.microsoft.com/office/drawing/2014/main" id="{51B74521-834E-524B-AAD9-D92F3C568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885" y="3806720"/>
              <a:ext cx="1642963" cy="1860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Rectangle 4">
            <a:extLst>
              <a:ext uri="{FF2B5EF4-FFF2-40B4-BE49-F238E27FC236}">
                <a16:creationId xmlns="" xmlns:a16="http://schemas.microsoft.com/office/drawing/2014/main" id="{8C8D6FF8-065E-9B45-9C85-04117FC6D7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3466" y="1458684"/>
            <a:ext cx="5254061" cy="490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Gill Sans MT"/>
              </a:rPr>
              <a:t>CBR: (constant bit rate):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Gill Sans MT"/>
              </a:rPr>
              <a:t>video encoding rate fixed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Gill Sans MT"/>
              </a:rPr>
              <a:t>VBR:  (variable bit rate):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Gill Sans MT"/>
              </a:rPr>
              <a:t>video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Gill Sans MT"/>
              </a:rPr>
              <a:t>encoding rate changes as amount of spatial, temporal coding changes 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Gill Sans MT"/>
              </a:rPr>
              <a:t>examples: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Gill Sans MT"/>
              </a:rPr>
              <a:t>MPEG 1 (CD-ROM) 1.5 Mbps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Gill Sans MT"/>
              </a:rPr>
              <a:t>MPEG2 (DVD) 3-6 Mbps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Gill Sans MT"/>
              </a:rPr>
              <a:t>MPEG4 (often used in Internet,  64Kbps – 12 Mbps)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="" xmlns:a16="http://schemas.microsoft.com/office/drawing/2014/main" id="{410CB071-0A91-C647-A7D5-67DAB10B4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31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013BA9B-C174-AD4D-AD19-58B7018D2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" y="4099627"/>
            <a:ext cx="10923837" cy="2543879"/>
          </a:xfrm>
        </p:spPr>
        <p:txBody>
          <a:bodyPr>
            <a:normAutofit lnSpcReduction="10000"/>
          </a:bodyPr>
          <a:lstStyle/>
          <a:p>
            <a:pPr marL="15875" indent="0">
              <a:buNone/>
            </a:pPr>
            <a:r>
              <a:rPr lang="en-US" sz="3000" dirty="0"/>
              <a:t>Main challenges: </a:t>
            </a:r>
          </a:p>
          <a:p>
            <a:pPr marL="471488" indent="-293688"/>
            <a:r>
              <a:rPr lang="en-US" dirty="0"/>
              <a:t>server-to-client bandwidth will </a:t>
            </a:r>
            <a:r>
              <a:rPr lang="en-US" i="1" dirty="0">
                <a:solidFill>
                  <a:srgbClr val="C00000"/>
                </a:solidFill>
              </a:rPr>
              <a:t>vary</a:t>
            </a:r>
            <a:r>
              <a:rPr lang="en-US" dirty="0"/>
              <a:t> over time, with changing network congestion levels (in house, access network, network core, video server)</a:t>
            </a:r>
          </a:p>
          <a:p>
            <a:pPr marL="471488" indent="-293688"/>
            <a:r>
              <a:rPr lang="en-US" dirty="0"/>
              <a:t>packet loss, delay due to congestion will delay playout, or result in poor video quality</a:t>
            </a:r>
          </a:p>
        </p:txBody>
      </p:sp>
      <p:sp>
        <p:nvSpPr>
          <p:cNvPr id="654" name="Title 1">
            <a:extLst>
              <a:ext uri="{FF2B5EF4-FFF2-40B4-BE49-F238E27FC236}">
                <a16:creationId xmlns=""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Streaming stored </a:t>
            </a:r>
            <a:r>
              <a:rPr lang="en-US" altLang="en-US" dirty="0">
                <a:ea typeface="ＭＳ Ｐゴシック" panose="020B0600070205080204" pitchFamily="34" charset="-128"/>
              </a:rPr>
              <a:t>v</a:t>
            </a:r>
            <a:r>
              <a:rPr lang="en-US" altLang="en-US" sz="4400" dirty="0">
                <a:ea typeface="ＭＳ Ｐゴシック" panose="020B0600070205080204" pitchFamily="34" charset="-128"/>
              </a:rPr>
              <a:t>ideo</a:t>
            </a:r>
          </a:p>
        </p:txBody>
      </p:sp>
      <p:sp>
        <p:nvSpPr>
          <p:cNvPr id="72" name="TextBox 1">
            <a:extLst>
              <a:ext uri="{FF2B5EF4-FFF2-40B4-BE49-F238E27FC236}">
                <a16:creationId xmlns="" xmlns:a16="http://schemas.microsoft.com/office/drawing/2014/main" id="{4CC3C510-CDC9-9A45-BB56-DAF1C3969D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5242" y="1331912"/>
            <a:ext cx="274955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simple scenario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:</a:t>
            </a:r>
          </a:p>
        </p:txBody>
      </p:sp>
      <p:sp>
        <p:nvSpPr>
          <p:cNvPr id="76" name="TextBox 64">
            <a:extLst>
              <a:ext uri="{FF2B5EF4-FFF2-40B4-BE49-F238E27FC236}">
                <a16:creationId xmlns="" xmlns:a16="http://schemas.microsoft.com/office/drawing/2014/main" id="{E7D816E0-AEC6-6141-B74F-CA3A687B82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341" y="3132138"/>
            <a:ext cx="165258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video server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(stored video)</a:t>
            </a:r>
            <a:endParaRPr kumimoji="0" lang="en-US" altLang="en-US" sz="1800" b="0" i="1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26" name="Group 2">
            <a:extLst>
              <a:ext uri="{FF2B5EF4-FFF2-40B4-BE49-F238E27FC236}">
                <a16:creationId xmlns="" xmlns:a16="http://schemas.microsoft.com/office/drawing/2014/main" id="{ABD16E8C-A39C-0341-8FF0-29E0FC72AA0F}"/>
              </a:ext>
            </a:extLst>
          </p:cNvPr>
          <p:cNvGrpSpPr>
            <a:grpSpLocks/>
          </p:cNvGrpSpPr>
          <p:nvPr/>
        </p:nvGrpSpPr>
        <p:grpSpPr bwMode="auto">
          <a:xfrm>
            <a:off x="4485341" y="1757362"/>
            <a:ext cx="1815446" cy="1481575"/>
            <a:chOff x="1842724" y="2867233"/>
            <a:chExt cx="5649912" cy="3416300"/>
          </a:xfrm>
        </p:grpSpPr>
        <p:sp>
          <p:nvSpPr>
            <p:cNvPr id="27" name="AutoShape 99">
              <a:extLst>
                <a:ext uri="{FF2B5EF4-FFF2-40B4-BE49-F238E27FC236}">
                  <a16:creationId xmlns="" xmlns:a16="http://schemas.microsoft.com/office/drawing/2014/main" id="{5F39FB43-6F0D-8346-B384-FE3F906F5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2724" y="2867233"/>
              <a:ext cx="5649912" cy="768350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" name="Rectangle 87">
              <a:extLst>
                <a:ext uri="{FF2B5EF4-FFF2-40B4-BE49-F238E27FC236}">
                  <a16:creationId xmlns="" xmlns:a16="http://schemas.microsoft.com/office/drawing/2014/main" id="{B4A52C97-C542-D645-B17C-5AD21E358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7699" y="3621296"/>
              <a:ext cx="4781550" cy="266223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9" name="Group 249">
            <a:extLst>
              <a:ext uri="{FF2B5EF4-FFF2-40B4-BE49-F238E27FC236}">
                <a16:creationId xmlns="" xmlns:a16="http://schemas.microsoft.com/office/drawing/2014/main" id="{39ED9F48-D95A-6F4F-BDE3-A1E8105C4698}"/>
              </a:ext>
            </a:extLst>
          </p:cNvPr>
          <p:cNvGrpSpPr>
            <a:grpSpLocks/>
          </p:cNvGrpSpPr>
          <p:nvPr/>
        </p:nvGrpSpPr>
        <p:grpSpPr bwMode="auto">
          <a:xfrm>
            <a:off x="1538452" y="2381945"/>
            <a:ext cx="367460" cy="735587"/>
            <a:chOff x="4140" y="429"/>
            <a:chExt cx="1425" cy="2396"/>
          </a:xfrm>
        </p:grpSpPr>
        <p:sp>
          <p:nvSpPr>
            <p:cNvPr id="30" name="Freeform 250">
              <a:extLst>
                <a:ext uri="{FF2B5EF4-FFF2-40B4-BE49-F238E27FC236}">
                  <a16:creationId xmlns="" xmlns:a16="http://schemas.microsoft.com/office/drawing/2014/main" id="{76646FC7-F29F-1A45-9514-B09BE347A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7 w 354"/>
                <a:gd name="T1" fmla="*/ 0 h 2742"/>
                <a:gd name="T2" fmla="*/ 93 w 354"/>
                <a:gd name="T3" fmla="*/ 114 h 2742"/>
                <a:gd name="T4" fmla="*/ 91 w 354"/>
                <a:gd name="T5" fmla="*/ 881 h 2742"/>
                <a:gd name="T6" fmla="*/ 0 w 354"/>
                <a:gd name="T7" fmla="*/ 921 h 2742"/>
                <a:gd name="T8" fmla="*/ 1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251">
              <a:extLst>
                <a:ext uri="{FF2B5EF4-FFF2-40B4-BE49-F238E27FC236}">
                  <a16:creationId xmlns="" xmlns:a16="http://schemas.microsoft.com/office/drawing/2014/main" id="{88A356D3-831C-D347-994A-F65A95089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9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2" name="Freeform 252">
              <a:extLst>
                <a:ext uri="{FF2B5EF4-FFF2-40B4-BE49-F238E27FC236}">
                  <a16:creationId xmlns="" xmlns:a16="http://schemas.microsoft.com/office/drawing/2014/main" id="{CE7B2044-F42D-C44D-8632-D955A3E6A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6 w 211"/>
                <a:gd name="T3" fmla="*/ 73 h 2537"/>
                <a:gd name="T4" fmla="*/ 2 w 211"/>
                <a:gd name="T5" fmla="*/ 83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253">
              <a:extLst>
                <a:ext uri="{FF2B5EF4-FFF2-40B4-BE49-F238E27FC236}">
                  <a16:creationId xmlns="" xmlns:a16="http://schemas.microsoft.com/office/drawing/2014/main" id="{722C4379-BF5B-0445-B9AE-9F5F717C0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3 h 226"/>
                <a:gd name="T4" fmla="*/ 87 w 328"/>
                <a:gd name="T5" fmla="*/ 77 h 226"/>
                <a:gd name="T6" fmla="*/ 0 w 328"/>
                <a:gd name="T7" fmla="*/ 3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Rectangle 254">
              <a:extLst>
                <a:ext uri="{FF2B5EF4-FFF2-40B4-BE49-F238E27FC236}">
                  <a16:creationId xmlns="" xmlns:a16="http://schemas.microsoft.com/office/drawing/2014/main" id="{2C79221E-12AF-B24F-BB52-5E6E39C089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5"/>
              <a:ext cx="593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35" name="Group 255">
              <a:extLst>
                <a:ext uri="{FF2B5EF4-FFF2-40B4-BE49-F238E27FC236}">
                  <a16:creationId xmlns="" xmlns:a16="http://schemas.microsoft.com/office/drawing/2014/main" id="{BD880B28-AD46-9941-A2DF-357290A7C9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0" name="AutoShape 256">
                <a:extLst>
                  <a:ext uri="{FF2B5EF4-FFF2-40B4-BE49-F238E27FC236}">
                    <a16:creationId xmlns="" xmlns:a16="http://schemas.microsoft.com/office/drawing/2014/main" id="{598FB7B1-3D02-6A46-8155-0C53677AC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61" name="AutoShape 257">
                <a:extLst>
                  <a:ext uri="{FF2B5EF4-FFF2-40B4-BE49-F238E27FC236}">
                    <a16:creationId xmlns="" xmlns:a16="http://schemas.microsoft.com/office/drawing/2014/main" id="{95A6D50F-AA40-5E46-82D5-85FFB86B88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0"/>
                <a:ext cx="694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36" name="Rectangle 258">
              <a:extLst>
                <a:ext uri="{FF2B5EF4-FFF2-40B4-BE49-F238E27FC236}">
                  <a16:creationId xmlns="" xmlns:a16="http://schemas.microsoft.com/office/drawing/2014/main" id="{3BBED6A9-E122-884A-BFCB-917467B170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20"/>
              <a:ext cx="593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37" name="Group 259">
              <a:extLst>
                <a:ext uri="{FF2B5EF4-FFF2-40B4-BE49-F238E27FC236}">
                  <a16:creationId xmlns="" xmlns:a16="http://schemas.microsoft.com/office/drawing/2014/main" id="{69E8B4EF-424D-7A4C-984C-DCF79BB34A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8" name="AutoShape 260">
                <a:extLst>
                  <a:ext uri="{FF2B5EF4-FFF2-40B4-BE49-F238E27FC236}">
                    <a16:creationId xmlns="" xmlns:a16="http://schemas.microsoft.com/office/drawing/2014/main" id="{E3C4D787-982A-0649-9FCF-FBC6AFF8D7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9"/>
                <a:ext cx="721" cy="13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59" name="AutoShape 261">
                <a:extLst>
                  <a:ext uri="{FF2B5EF4-FFF2-40B4-BE49-F238E27FC236}">
                    <a16:creationId xmlns="" xmlns:a16="http://schemas.microsoft.com/office/drawing/2014/main" id="{D631F2FF-3CDB-FD4A-A123-AC04BDA7B6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87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38" name="Rectangle 262">
              <a:extLst>
                <a:ext uri="{FF2B5EF4-FFF2-40B4-BE49-F238E27FC236}">
                  <a16:creationId xmlns="" xmlns:a16="http://schemas.microsoft.com/office/drawing/2014/main" id="{481E9B3A-8C3E-DF4C-AB1C-C85480804E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58"/>
              <a:ext cx="593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9" name="Rectangle 263">
              <a:extLst>
                <a:ext uri="{FF2B5EF4-FFF2-40B4-BE49-F238E27FC236}">
                  <a16:creationId xmlns="" xmlns:a16="http://schemas.microsoft.com/office/drawing/2014/main" id="{7B14BE57-C773-FD48-9B13-9F6F0BF7B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654"/>
              <a:ext cx="599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40" name="Group 264">
              <a:extLst>
                <a:ext uri="{FF2B5EF4-FFF2-40B4-BE49-F238E27FC236}">
                  <a16:creationId xmlns="" xmlns:a16="http://schemas.microsoft.com/office/drawing/2014/main" id="{9DF03BCD-626B-D94B-BE2A-09BBF3DAE6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6" name="AutoShape 265">
                <a:extLst>
                  <a:ext uri="{FF2B5EF4-FFF2-40B4-BE49-F238E27FC236}">
                    <a16:creationId xmlns="" xmlns:a16="http://schemas.microsoft.com/office/drawing/2014/main" id="{1F479030-4D4B-E443-ABFA-C981D6192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19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57" name="AutoShape 266">
                <a:extLst>
                  <a:ext uri="{FF2B5EF4-FFF2-40B4-BE49-F238E27FC236}">
                    <a16:creationId xmlns="" xmlns:a16="http://schemas.microsoft.com/office/drawing/2014/main" id="{FB0BC1AA-3E7B-FE44-A49C-699A13366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8"/>
                <a:ext cx="693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1" name="Freeform 267">
              <a:extLst>
                <a:ext uri="{FF2B5EF4-FFF2-40B4-BE49-F238E27FC236}">
                  <a16:creationId xmlns="" xmlns:a16="http://schemas.microsoft.com/office/drawing/2014/main" id="{240F983A-C024-2946-A153-DCA336EE3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2 h 226"/>
                <a:gd name="T4" fmla="*/ 87 w 328"/>
                <a:gd name="T5" fmla="*/ 75 h 226"/>
                <a:gd name="T6" fmla="*/ 0 w 328"/>
                <a:gd name="T7" fmla="*/ 3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2" name="Group 268">
              <a:extLst>
                <a:ext uri="{FF2B5EF4-FFF2-40B4-BE49-F238E27FC236}">
                  <a16:creationId xmlns="" xmlns:a16="http://schemas.microsoft.com/office/drawing/2014/main" id="{AF71A7D5-DA6A-5A40-B62A-70C26F937E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4" name="AutoShape 269">
                <a:extLst>
                  <a:ext uri="{FF2B5EF4-FFF2-40B4-BE49-F238E27FC236}">
                    <a16:creationId xmlns="" xmlns:a16="http://schemas.microsoft.com/office/drawing/2014/main" id="{710A4673-BCCB-3C45-BADB-4394A01ED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6" cy="13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55" name="AutoShape 270">
                <a:extLst>
                  <a:ext uri="{FF2B5EF4-FFF2-40B4-BE49-F238E27FC236}">
                    <a16:creationId xmlns="" xmlns:a16="http://schemas.microsoft.com/office/drawing/2014/main" id="{36881B2D-0EAD-6843-B634-4D64F4537D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3" name="Rectangle 271">
              <a:extLst>
                <a:ext uri="{FF2B5EF4-FFF2-40B4-BE49-F238E27FC236}">
                  <a16:creationId xmlns="" xmlns:a16="http://schemas.microsoft.com/office/drawing/2014/main" id="{71D6C8F5-67D3-CE4E-B214-A0025B0ED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4" name="Freeform 272">
              <a:extLst>
                <a:ext uri="{FF2B5EF4-FFF2-40B4-BE49-F238E27FC236}">
                  <a16:creationId xmlns="" xmlns:a16="http://schemas.microsoft.com/office/drawing/2014/main" id="{658C6ACF-A2F8-3543-AD55-FBD673207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7 w 296"/>
                <a:gd name="T3" fmla="*/ 47 h 256"/>
                <a:gd name="T4" fmla="*/ 78 w 296"/>
                <a:gd name="T5" fmla="*/ 85 h 256"/>
                <a:gd name="T6" fmla="*/ 0 w 296"/>
                <a:gd name="T7" fmla="*/ 3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 273">
              <a:extLst>
                <a:ext uri="{FF2B5EF4-FFF2-40B4-BE49-F238E27FC236}">
                  <a16:creationId xmlns="" xmlns:a16="http://schemas.microsoft.com/office/drawing/2014/main" id="{4000ABDF-9E28-2C48-9455-466517C6C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81 w 304"/>
                <a:gd name="T3" fmla="*/ 55 h 288"/>
                <a:gd name="T4" fmla="*/ 76 w 304"/>
                <a:gd name="T5" fmla="*/ 97 h 288"/>
                <a:gd name="T6" fmla="*/ 2 w 304"/>
                <a:gd name="T7" fmla="*/ 4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Oval 274">
              <a:extLst>
                <a:ext uri="{FF2B5EF4-FFF2-40B4-BE49-F238E27FC236}">
                  <a16:creationId xmlns="" xmlns:a16="http://schemas.microsoft.com/office/drawing/2014/main" id="{20856062-F77E-B241-A4D9-A61D5EE11C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2"/>
              <a:ext cx="48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7" name="Freeform 275">
              <a:extLst>
                <a:ext uri="{FF2B5EF4-FFF2-40B4-BE49-F238E27FC236}">
                  <a16:creationId xmlns="" xmlns:a16="http://schemas.microsoft.com/office/drawing/2014/main" id="{2D221150-9A1E-9241-BFF6-B9E305FBB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6 h 240"/>
                <a:gd name="T2" fmla="*/ 2 w 306"/>
                <a:gd name="T3" fmla="*/ 81 h 240"/>
                <a:gd name="T4" fmla="*/ 81 w 306"/>
                <a:gd name="T5" fmla="*/ 37 h 240"/>
                <a:gd name="T6" fmla="*/ 78 w 306"/>
                <a:gd name="T7" fmla="*/ 0 h 240"/>
                <a:gd name="T8" fmla="*/ 0 w 306"/>
                <a:gd name="T9" fmla="*/ 3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AutoShape 276">
              <a:extLst>
                <a:ext uri="{FF2B5EF4-FFF2-40B4-BE49-F238E27FC236}">
                  <a16:creationId xmlns="" xmlns:a16="http://schemas.microsoft.com/office/drawing/2014/main" id="{ED49DD6F-7587-3A47-9598-505CAEC071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203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9" name="AutoShape 277">
              <a:extLst>
                <a:ext uri="{FF2B5EF4-FFF2-40B4-BE49-F238E27FC236}">
                  <a16:creationId xmlns="" xmlns:a16="http://schemas.microsoft.com/office/drawing/2014/main" id="{4D6E82C4-7463-5243-A940-AEED3C72B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09"/>
              <a:ext cx="1075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0" name="Oval 278">
              <a:extLst>
                <a:ext uri="{FF2B5EF4-FFF2-40B4-BE49-F238E27FC236}">
                  <a16:creationId xmlns="" xmlns:a16="http://schemas.microsoft.com/office/drawing/2014/main" id="{899B1CB5-B227-724F-9170-358019617B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0"/>
              <a:ext cx="159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1" name="Oval 279">
              <a:extLst>
                <a:ext uri="{FF2B5EF4-FFF2-40B4-BE49-F238E27FC236}">
                  <a16:creationId xmlns="" xmlns:a16="http://schemas.microsoft.com/office/drawing/2014/main" id="{C8289CCE-CFB0-374C-96C9-F65B1BC1AE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4" y="2385"/>
              <a:ext cx="164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2" name="Oval 280">
              <a:extLst>
                <a:ext uri="{FF2B5EF4-FFF2-40B4-BE49-F238E27FC236}">
                  <a16:creationId xmlns="" xmlns:a16="http://schemas.microsoft.com/office/drawing/2014/main" id="{4587FD07-E1CE-7141-A608-1A7A09854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0"/>
              <a:ext cx="154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3" name="Rectangle 281">
              <a:extLst>
                <a:ext uri="{FF2B5EF4-FFF2-40B4-BE49-F238E27FC236}">
                  <a16:creationId xmlns="" xmlns:a16="http://schemas.microsoft.com/office/drawing/2014/main" id="{D5AE84CC-F42F-2C44-82F4-7AE6F43718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8"/>
              <a:ext cx="85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62" name="Group 134">
            <a:extLst>
              <a:ext uri="{FF2B5EF4-FFF2-40B4-BE49-F238E27FC236}">
                <a16:creationId xmlns="" xmlns:a16="http://schemas.microsoft.com/office/drawing/2014/main" id="{261DAB2A-DE55-0E45-811B-AB29DEB3F9C5}"/>
              </a:ext>
            </a:extLst>
          </p:cNvPr>
          <p:cNvGrpSpPr>
            <a:grpSpLocks/>
          </p:cNvGrpSpPr>
          <p:nvPr/>
        </p:nvGrpSpPr>
        <p:grpSpPr bwMode="auto">
          <a:xfrm>
            <a:off x="1170991" y="2037185"/>
            <a:ext cx="1102382" cy="340302"/>
            <a:chOff x="3621" y="3265"/>
            <a:chExt cx="1776" cy="744"/>
          </a:xfrm>
        </p:grpSpPr>
        <p:pic>
          <p:nvPicPr>
            <p:cNvPr id="63" name="Picture 135" descr="reellogo">
              <a:extLst>
                <a:ext uri="{FF2B5EF4-FFF2-40B4-BE49-F238E27FC236}">
                  <a16:creationId xmlns="" xmlns:a16="http://schemas.microsoft.com/office/drawing/2014/main" id="{086D2B7E-1DCC-AB4D-9969-323F964B3E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1" y="3265"/>
              <a:ext cx="1776" cy="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" name="Freeform 136">
              <a:extLst>
                <a:ext uri="{FF2B5EF4-FFF2-40B4-BE49-F238E27FC236}">
                  <a16:creationId xmlns="" xmlns:a16="http://schemas.microsoft.com/office/drawing/2014/main" id="{488D2B7B-AD72-6A4E-98F1-F409AF553E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1" y="3288"/>
              <a:ext cx="1402" cy="439"/>
            </a:xfrm>
            <a:custGeom>
              <a:avLst/>
              <a:gdLst>
                <a:gd name="T0" fmla="*/ 0 w 1401"/>
                <a:gd name="T1" fmla="*/ 6 h 438"/>
                <a:gd name="T2" fmla="*/ 27 w 1401"/>
                <a:gd name="T3" fmla="*/ 385 h 438"/>
                <a:gd name="T4" fmla="*/ 114 w 1401"/>
                <a:gd name="T5" fmla="*/ 382 h 438"/>
                <a:gd name="T6" fmla="*/ 132 w 1401"/>
                <a:gd name="T7" fmla="*/ 358 h 438"/>
                <a:gd name="T8" fmla="*/ 210 w 1401"/>
                <a:gd name="T9" fmla="*/ 403 h 438"/>
                <a:gd name="T10" fmla="*/ 450 w 1401"/>
                <a:gd name="T11" fmla="*/ 385 h 438"/>
                <a:gd name="T12" fmla="*/ 486 w 1401"/>
                <a:gd name="T13" fmla="*/ 394 h 438"/>
                <a:gd name="T14" fmla="*/ 690 w 1401"/>
                <a:gd name="T15" fmla="*/ 418 h 438"/>
                <a:gd name="T16" fmla="*/ 1075 w 1401"/>
                <a:gd name="T17" fmla="*/ 439 h 438"/>
                <a:gd name="T18" fmla="*/ 1402 w 1401"/>
                <a:gd name="T19" fmla="*/ 421 h 438"/>
                <a:gd name="T20" fmla="*/ 1393 w 1401"/>
                <a:gd name="T21" fmla="*/ 165 h 438"/>
                <a:gd name="T22" fmla="*/ 291 w 1401"/>
                <a:gd name="T23" fmla="*/ 0 h 438"/>
                <a:gd name="T24" fmla="*/ 0 w 1401"/>
                <a:gd name="T25" fmla="*/ 6 h 43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401" h="438">
                  <a:moveTo>
                    <a:pt x="0" y="6"/>
                  </a:moveTo>
                  <a:lnTo>
                    <a:pt x="27" y="384"/>
                  </a:lnTo>
                  <a:lnTo>
                    <a:pt x="114" y="381"/>
                  </a:lnTo>
                  <a:lnTo>
                    <a:pt x="132" y="357"/>
                  </a:lnTo>
                  <a:lnTo>
                    <a:pt x="210" y="402"/>
                  </a:lnTo>
                  <a:lnTo>
                    <a:pt x="450" y="384"/>
                  </a:lnTo>
                  <a:lnTo>
                    <a:pt x="486" y="393"/>
                  </a:lnTo>
                  <a:lnTo>
                    <a:pt x="690" y="417"/>
                  </a:lnTo>
                  <a:lnTo>
                    <a:pt x="1074" y="438"/>
                  </a:lnTo>
                  <a:lnTo>
                    <a:pt x="1401" y="420"/>
                  </a:lnTo>
                  <a:lnTo>
                    <a:pt x="1392" y="165"/>
                  </a:lnTo>
                  <a:lnTo>
                    <a:pt x="291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 137">
              <a:extLst>
                <a:ext uri="{FF2B5EF4-FFF2-40B4-BE49-F238E27FC236}">
                  <a16:creationId xmlns="" xmlns:a16="http://schemas.microsoft.com/office/drawing/2014/main" id="{5940D471-4A2E-EC49-9A0A-534664113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2" y="3860"/>
              <a:ext cx="999" cy="120"/>
            </a:xfrm>
            <a:custGeom>
              <a:avLst/>
              <a:gdLst>
                <a:gd name="T0" fmla="*/ 0 w 999"/>
                <a:gd name="T1" fmla="*/ 6 h 123"/>
                <a:gd name="T2" fmla="*/ 717 w 999"/>
                <a:gd name="T3" fmla="*/ 12 h 123"/>
                <a:gd name="T4" fmla="*/ 744 w 999"/>
                <a:gd name="T5" fmla="*/ 35 h 123"/>
                <a:gd name="T6" fmla="*/ 801 w 999"/>
                <a:gd name="T7" fmla="*/ 41 h 123"/>
                <a:gd name="T8" fmla="*/ 876 w 999"/>
                <a:gd name="T9" fmla="*/ 6 h 123"/>
                <a:gd name="T10" fmla="*/ 933 w 999"/>
                <a:gd name="T11" fmla="*/ 0 h 123"/>
                <a:gd name="T12" fmla="*/ 981 w 999"/>
                <a:gd name="T13" fmla="*/ 15 h 123"/>
                <a:gd name="T14" fmla="*/ 999 w 999"/>
                <a:gd name="T15" fmla="*/ 50 h 123"/>
                <a:gd name="T16" fmla="*/ 987 w 999"/>
                <a:gd name="T17" fmla="*/ 120 h 123"/>
                <a:gd name="T18" fmla="*/ 18 w 999"/>
                <a:gd name="T19" fmla="*/ 117 h 123"/>
                <a:gd name="T20" fmla="*/ 0 w 999"/>
                <a:gd name="T21" fmla="*/ 6 h 12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99" h="123">
                  <a:moveTo>
                    <a:pt x="0" y="6"/>
                  </a:moveTo>
                  <a:lnTo>
                    <a:pt x="717" y="12"/>
                  </a:lnTo>
                  <a:lnTo>
                    <a:pt x="744" y="36"/>
                  </a:lnTo>
                  <a:lnTo>
                    <a:pt x="801" y="42"/>
                  </a:lnTo>
                  <a:lnTo>
                    <a:pt x="876" y="6"/>
                  </a:lnTo>
                  <a:lnTo>
                    <a:pt x="933" y="0"/>
                  </a:lnTo>
                  <a:lnTo>
                    <a:pt x="981" y="15"/>
                  </a:lnTo>
                  <a:lnTo>
                    <a:pt x="999" y="51"/>
                  </a:lnTo>
                  <a:lnTo>
                    <a:pt x="987" y="123"/>
                  </a:lnTo>
                  <a:lnTo>
                    <a:pt x="18" y="12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6" name="Picture 138" descr="video1">
              <a:extLst>
                <a:ext uri="{FF2B5EF4-FFF2-40B4-BE49-F238E27FC236}">
                  <a16:creationId xmlns="" xmlns:a16="http://schemas.microsoft.com/office/drawing/2014/main" id="{B2DF913B-0088-D047-8E12-A578FC3D38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3" y="3400"/>
              <a:ext cx="889" cy="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7" name="Group 349">
            <a:extLst>
              <a:ext uri="{FF2B5EF4-FFF2-40B4-BE49-F238E27FC236}">
                <a16:creationId xmlns="" xmlns:a16="http://schemas.microsoft.com/office/drawing/2014/main" id="{A8D2D0E4-8A9D-5F41-B48D-FC769689ADFF}"/>
              </a:ext>
            </a:extLst>
          </p:cNvPr>
          <p:cNvGrpSpPr>
            <a:grpSpLocks/>
          </p:cNvGrpSpPr>
          <p:nvPr/>
        </p:nvGrpSpPr>
        <p:grpSpPr bwMode="auto">
          <a:xfrm>
            <a:off x="5138301" y="2487004"/>
            <a:ext cx="583292" cy="621162"/>
            <a:chOff x="4437" y="1472"/>
            <a:chExt cx="427" cy="418"/>
          </a:xfrm>
        </p:grpSpPr>
        <p:sp>
          <p:nvSpPr>
            <p:cNvPr id="68" name="Rectangle 350">
              <a:extLst>
                <a:ext uri="{FF2B5EF4-FFF2-40B4-BE49-F238E27FC236}">
                  <a16:creationId xmlns="" xmlns:a16="http://schemas.microsoft.com/office/drawing/2014/main" id="{7C696386-B7C3-484A-867B-0D97C3E295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3" y="1475"/>
              <a:ext cx="421" cy="361"/>
            </a:xfrm>
            <a:prstGeom prst="rect">
              <a:avLst/>
            </a:prstGeom>
            <a:gradFill rotWithShape="0">
              <a:gsLst>
                <a:gs pos="0">
                  <a:srgbClr val="99CCFF">
                    <a:gamma/>
                    <a:shade val="46275"/>
                    <a:invGamma/>
                  </a:srgbClr>
                </a:gs>
                <a:gs pos="50000">
                  <a:srgbClr val="99CCFF"/>
                </a:gs>
                <a:gs pos="100000">
                  <a:srgbClr val="99CC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19050">
              <a:solidFill>
                <a:srgbClr val="5F5F5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endParaRPr>
            </a:p>
          </p:txBody>
        </p:sp>
        <p:sp>
          <p:nvSpPr>
            <p:cNvPr id="69" name="Rectangle 351">
              <a:extLst>
                <a:ext uri="{FF2B5EF4-FFF2-40B4-BE49-F238E27FC236}">
                  <a16:creationId xmlns="" xmlns:a16="http://schemas.microsoft.com/office/drawing/2014/main" id="{80E64DF2-CAD9-D44B-A4E7-34F5E1C09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" y="1837"/>
              <a:ext cx="179" cy="23"/>
            </a:xfrm>
            <a:prstGeom prst="rect">
              <a:avLst/>
            </a:prstGeom>
            <a:solidFill>
              <a:srgbClr val="5F5F5F"/>
            </a:solidFill>
            <a:ln w="19050">
              <a:solidFill>
                <a:srgbClr val="5F5F5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endParaRPr>
            </a:p>
          </p:txBody>
        </p:sp>
        <p:sp>
          <p:nvSpPr>
            <p:cNvPr id="70" name="Rectangle 352">
              <a:extLst>
                <a:ext uri="{FF2B5EF4-FFF2-40B4-BE49-F238E27FC236}">
                  <a16:creationId xmlns="" xmlns:a16="http://schemas.microsoft.com/office/drawing/2014/main" id="{1D8E5D70-F00A-BE4D-BC86-BB934A0697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2" y="1866"/>
              <a:ext cx="414" cy="2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endParaRPr>
            </a:p>
          </p:txBody>
        </p:sp>
        <p:sp>
          <p:nvSpPr>
            <p:cNvPr id="71" name="Rectangle 353">
              <a:extLst>
                <a:ext uri="{FF2B5EF4-FFF2-40B4-BE49-F238E27FC236}">
                  <a16:creationId xmlns="" xmlns:a16="http://schemas.microsoft.com/office/drawing/2014/main" id="{7D6F4F20-44DD-6543-9079-83C96AAAE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7" y="1472"/>
              <a:ext cx="423" cy="356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endParaRPr>
            </a:p>
          </p:txBody>
        </p:sp>
      </p:grpSp>
      <p:sp>
        <p:nvSpPr>
          <p:cNvPr id="73" name="Freeform 1287">
            <a:extLst>
              <a:ext uri="{FF2B5EF4-FFF2-40B4-BE49-F238E27FC236}">
                <a16:creationId xmlns="" xmlns:a16="http://schemas.microsoft.com/office/drawing/2014/main" id="{BE3F4D34-D002-FF47-ADC9-CAFBBDBBD046}"/>
              </a:ext>
            </a:extLst>
          </p:cNvPr>
          <p:cNvSpPr>
            <a:spLocks/>
          </p:cNvSpPr>
          <p:nvPr/>
        </p:nvSpPr>
        <p:spPr bwMode="auto">
          <a:xfrm>
            <a:off x="2405877" y="2063933"/>
            <a:ext cx="1997127" cy="1150190"/>
          </a:xfrm>
          <a:custGeom>
            <a:avLst/>
            <a:gdLst>
              <a:gd name="T0" fmla="*/ 2147483647 w 1036"/>
              <a:gd name="T1" fmla="*/ 2147483647 h 675"/>
              <a:gd name="T2" fmla="*/ 2147483647 w 1036"/>
              <a:gd name="T3" fmla="*/ 2147483647 h 675"/>
              <a:gd name="T4" fmla="*/ 2147483647 w 1036"/>
              <a:gd name="T5" fmla="*/ 2147483647 h 675"/>
              <a:gd name="T6" fmla="*/ 2147483647 w 1036"/>
              <a:gd name="T7" fmla="*/ 2147483647 h 675"/>
              <a:gd name="T8" fmla="*/ 2147483647 w 1036"/>
              <a:gd name="T9" fmla="*/ 2147483647 h 675"/>
              <a:gd name="T10" fmla="*/ 2147483647 w 1036"/>
              <a:gd name="T11" fmla="*/ 2147483647 h 675"/>
              <a:gd name="T12" fmla="*/ 2147483647 w 1036"/>
              <a:gd name="T13" fmla="*/ 2147483647 h 675"/>
              <a:gd name="T14" fmla="*/ 2147483647 w 1036"/>
              <a:gd name="T15" fmla="*/ 2147483647 h 675"/>
              <a:gd name="T16" fmla="*/ 2147483647 w 1036"/>
              <a:gd name="T17" fmla="*/ 2147483647 h 675"/>
              <a:gd name="T18" fmla="*/ 2147483647 w 1036"/>
              <a:gd name="T19" fmla="*/ 2147483647 h 675"/>
              <a:gd name="T20" fmla="*/ 2147483647 w 1036"/>
              <a:gd name="T21" fmla="*/ 2147483647 h 675"/>
              <a:gd name="T22" fmla="*/ 2147483647 w 1036"/>
              <a:gd name="T23" fmla="*/ 2147483647 h 675"/>
              <a:gd name="T24" fmla="*/ 2147483647 w 1036"/>
              <a:gd name="T25" fmla="*/ 2147483647 h 675"/>
              <a:gd name="T26" fmla="*/ 2147483647 w 1036"/>
              <a:gd name="T27" fmla="*/ 2147483647 h 675"/>
              <a:gd name="T28" fmla="*/ 2147483647 w 1036"/>
              <a:gd name="T29" fmla="*/ 2147483647 h 675"/>
              <a:gd name="T30" fmla="*/ 2147483647 w 1036"/>
              <a:gd name="T31" fmla="*/ 2147483647 h 675"/>
              <a:gd name="T32" fmla="*/ 2147483647 w 1036"/>
              <a:gd name="T33" fmla="*/ 2147483647 h 675"/>
              <a:gd name="T34" fmla="*/ 2147483647 w 1036"/>
              <a:gd name="T35" fmla="*/ 2147483647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Connector 45">
            <a:extLst>
              <a:ext uri="{FF2B5EF4-FFF2-40B4-BE49-F238E27FC236}">
                <a16:creationId xmlns="" xmlns:a16="http://schemas.microsoft.com/office/drawing/2014/main" id="{8A8560CF-513B-B545-88A5-17807275F8B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097155" y="2592961"/>
            <a:ext cx="1068231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Connector 46">
            <a:extLst>
              <a:ext uri="{FF2B5EF4-FFF2-40B4-BE49-F238E27FC236}">
                <a16:creationId xmlns="" xmlns:a16="http://schemas.microsoft.com/office/drawing/2014/main" id="{49DD2A4D-3F1C-7743-9C44-C80C99333AC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827908" y="2621196"/>
            <a:ext cx="104413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64">
            <a:extLst>
              <a:ext uri="{FF2B5EF4-FFF2-40B4-BE49-F238E27FC236}">
                <a16:creationId xmlns="" xmlns:a16="http://schemas.microsoft.com/office/drawing/2014/main" id="{7B2A481B-313E-CB4A-BBF3-C6B1CD4E9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5901" y="3249340"/>
            <a:ext cx="659790" cy="344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client</a:t>
            </a:r>
            <a:endParaRPr kumimoji="0" lang="en-US" altLang="en-US" sz="1800" b="0" i="1" u="none" strike="noStrike" kern="120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8" name="TextBox 64">
            <a:extLst>
              <a:ext uri="{FF2B5EF4-FFF2-40B4-BE49-F238E27FC236}">
                <a16:creationId xmlns="" xmlns:a16="http://schemas.microsoft.com/office/drawing/2014/main" id="{8EF78B8E-FFDC-3842-BA26-33E096491B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8679" y="2839643"/>
            <a:ext cx="790928" cy="316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Internet</a:t>
            </a:r>
            <a:endParaRPr kumimoji="0" lang="en-US" altLang="en-US" sz="1800" b="0" i="1" u="none" strike="noStrike" kern="120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9" name="Slide Number Placeholder 2">
            <a:extLst>
              <a:ext uri="{FF2B5EF4-FFF2-40B4-BE49-F238E27FC236}">
                <a16:creationId xmlns="" xmlns:a16="http://schemas.microsoft.com/office/drawing/2014/main" id="{E59B6253-15F0-6B43-92F4-CFCEFA7140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7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Freeform 370">
            <a:extLst>
              <a:ext uri="{FF2B5EF4-FFF2-40B4-BE49-F238E27FC236}">
                <a16:creationId xmlns="" xmlns:a16="http://schemas.microsoft.com/office/drawing/2014/main" id="{21662630-62BB-AE4A-A779-AEACD21E6D7C}"/>
              </a:ext>
            </a:extLst>
          </p:cNvPr>
          <p:cNvSpPr/>
          <p:nvPr/>
        </p:nvSpPr>
        <p:spPr>
          <a:xfrm>
            <a:off x="8985188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417">
            <a:extLst>
              <a:ext uri="{FF2B5EF4-FFF2-40B4-BE49-F238E27FC236}">
                <a16:creationId xmlns="" xmlns:a16="http://schemas.microsoft.com/office/drawing/2014/main" id="{22352293-C7A6-4C41-9DD8-CAA48CB29154}"/>
              </a:ext>
            </a:extLst>
          </p:cNvPr>
          <p:cNvSpPr>
            <a:spLocks/>
          </p:cNvSpPr>
          <p:nvPr/>
        </p:nvSpPr>
        <p:spPr bwMode="auto">
          <a:xfrm>
            <a:off x="7274076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Rectangle 419">
            <a:extLst>
              <a:ext uri="{FF2B5EF4-FFF2-40B4-BE49-F238E27FC236}">
                <a16:creationId xmlns="" xmlns:a16="http://schemas.microsoft.com/office/drawing/2014/main" id="{F39DA03D-3BDA-2344-B3D3-3A95FB5EE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9074" y="3553079"/>
            <a:ext cx="986999" cy="669622"/>
          </a:xfrm>
          <a:prstGeom prst="rect">
            <a:avLst/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70" name="AutoShape 420">
            <a:extLst>
              <a:ext uri="{FF2B5EF4-FFF2-40B4-BE49-F238E27FC236}">
                <a16:creationId xmlns="" xmlns:a16="http://schemas.microsoft.com/office/drawing/2014/main" id="{579866B0-F884-A84A-B74A-EFEA50EBF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350" y="3289251"/>
            <a:ext cx="1458912" cy="317850"/>
          </a:xfrm>
          <a:prstGeom prst="triangle">
            <a:avLst>
              <a:gd name="adj" fmla="val 50000"/>
            </a:avLst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CC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1" name="Freeform 427">
            <a:extLst>
              <a:ext uri="{FF2B5EF4-FFF2-40B4-BE49-F238E27FC236}">
                <a16:creationId xmlns="" xmlns:a16="http://schemas.microsoft.com/office/drawing/2014/main" id="{3F97D486-CCD5-C043-940C-EC1740EC7BA0}"/>
              </a:ext>
            </a:extLst>
          </p:cNvPr>
          <p:cNvSpPr>
            <a:spLocks/>
          </p:cNvSpPr>
          <p:nvPr/>
        </p:nvSpPr>
        <p:spPr bwMode="auto">
          <a:xfrm>
            <a:off x="7712401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Text Box 580">
            <a:extLst>
              <a:ext uri="{FF2B5EF4-FFF2-40B4-BE49-F238E27FC236}">
                <a16:creationId xmlns="" xmlns:a16="http://schemas.microsoft.com/office/drawing/2014/main" id="{16C4E384-62E0-DC41-883F-EB2C4C99F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mobile network</a:t>
            </a:r>
          </a:p>
        </p:txBody>
      </p:sp>
      <p:sp>
        <p:nvSpPr>
          <p:cNvPr id="69" name="Text Box 580">
            <a:extLst>
              <a:ext uri="{FF2B5EF4-FFF2-40B4-BE49-F238E27FC236}">
                <a16:creationId xmlns="" xmlns:a16="http://schemas.microsoft.com/office/drawing/2014/main" id="{9AC056F8-729E-D344-BD7D-917810217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home network</a:t>
            </a:r>
          </a:p>
        </p:txBody>
      </p:sp>
      <p:sp>
        <p:nvSpPr>
          <p:cNvPr id="70" name="Text Box 580">
            <a:extLst>
              <a:ext uri="{FF2B5EF4-FFF2-40B4-BE49-F238E27FC236}">
                <a16:creationId xmlns="" xmlns:a16="http://schemas.microsoft.com/office/drawing/2014/main" id="{8A1A4F41-0243-4946-9F02-F301CBD59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enterprise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          network</a:t>
            </a:r>
          </a:p>
        </p:txBody>
      </p:sp>
      <p:sp>
        <p:nvSpPr>
          <p:cNvPr id="372" name="Freeform 371">
            <a:extLst>
              <a:ext uri="{FF2B5EF4-FFF2-40B4-BE49-F238E27FC236}">
                <a16:creationId xmlns="" xmlns:a16="http://schemas.microsoft.com/office/drawing/2014/main" id="{C89E7C56-1DE4-7143-8EEB-E5965035CC42}"/>
              </a:ext>
            </a:extLst>
          </p:cNvPr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4" name="Group 373">
            <a:extLst>
              <a:ext uri="{FF2B5EF4-FFF2-40B4-BE49-F238E27FC236}">
                <a16:creationId xmlns="" xmlns:a16="http://schemas.microsoft.com/office/drawing/2014/main" id="{96BCCD85-1D07-EF4E-A878-EC23CD23096A}"/>
              </a:ext>
            </a:extLst>
          </p:cNvPr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382" name="Freeform 381">
              <a:extLst>
                <a:ext uri="{FF2B5EF4-FFF2-40B4-BE49-F238E27FC236}">
                  <a16:creationId xmlns="" xmlns:a16="http://schemas.microsoft.com/office/drawing/2014/main" id="{D6FAD5AB-6E93-5E47-BE32-4993FD767B8F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3" name="Freeform 382">
              <a:extLst>
                <a:ext uri="{FF2B5EF4-FFF2-40B4-BE49-F238E27FC236}">
                  <a16:creationId xmlns="" xmlns:a16="http://schemas.microsoft.com/office/drawing/2014/main" id="{2A115C8B-7EC0-084D-A3CF-7AEF0487F301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84" name="Straight Connector 383">
              <a:extLst>
                <a:ext uri="{FF2B5EF4-FFF2-40B4-BE49-F238E27FC236}">
                  <a16:creationId xmlns="" xmlns:a16="http://schemas.microsoft.com/office/drawing/2014/main" id="{16F8043F-8502-904C-9632-B3658D71B8BE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="" xmlns:a16="http://schemas.microsoft.com/office/drawing/2014/main" id="{B4B3A6DE-2E70-F74C-8CA1-13247C912682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="" xmlns:a16="http://schemas.microsoft.com/office/drawing/2014/main" id="{4B9DB078-BD58-F64A-B873-E1187205EB94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="" xmlns:a16="http://schemas.microsoft.com/office/drawing/2014/main" id="{D321DD82-9D22-0B49-ADF9-8BE310E97E71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="" xmlns:a16="http://schemas.microsoft.com/office/drawing/2014/main" id="{18A2FB0C-53B9-5248-AA65-9BA9B429FC4C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="" xmlns:a16="http://schemas.microsoft.com/office/drawing/2014/main" id="{44FBB965-69F3-F546-AE9F-4AD14078F37E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1" name="Group 390">
            <a:extLst>
              <a:ext uri="{FF2B5EF4-FFF2-40B4-BE49-F238E27FC236}">
                <a16:creationId xmlns="" xmlns:a16="http://schemas.microsoft.com/office/drawing/2014/main" id="{BDA3EF41-5873-7D4B-8A04-F8D62DFD2DB6}"/>
              </a:ext>
            </a:extLst>
          </p:cNvPr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99" name="Freeform 398">
              <a:extLst>
                <a:ext uri="{FF2B5EF4-FFF2-40B4-BE49-F238E27FC236}">
                  <a16:creationId xmlns="" xmlns:a16="http://schemas.microsoft.com/office/drawing/2014/main" id="{325473B9-6F55-684D-B22D-FF70325540CE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0" name="Freeform 399">
              <a:extLst>
                <a:ext uri="{FF2B5EF4-FFF2-40B4-BE49-F238E27FC236}">
                  <a16:creationId xmlns="" xmlns:a16="http://schemas.microsoft.com/office/drawing/2014/main" id="{06CE85F7-18B2-3947-975F-CEA32EE2FBA7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="" xmlns:a16="http://schemas.microsoft.com/office/drawing/2014/main" id="{F3F3D0FA-374D-9147-8047-2B7B3AAF05DF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="" xmlns:a16="http://schemas.microsoft.com/office/drawing/2014/main" id="{AFF00F79-7128-E243-BBD5-A97200EABABC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="" xmlns:a16="http://schemas.microsoft.com/office/drawing/2014/main" id="{729D9C8D-B396-A049-9B7A-BE878812629D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="" xmlns:a16="http://schemas.microsoft.com/office/drawing/2014/main" id="{4B32C41F-58E3-CC4F-9625-B6688BEB2140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="" xmlns:a16="http://schemas.microsoft.com/office/drawing/2014/main" id="{58933865-B1C6-3244-A0F5-136E4C6DD92E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="" xmlns:a16="http://schemas.microsoft.com/office/drawing/2014/main" id="{76C939A7-C3F0-5A45-B81D-4E775CF1C92C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2" name="Freeform 561">
            <a:extLst>
              <a:ext uri="{FF2B5EF4-FFF2-40B4-BE49-F238E27FC236}">
                <a16:creationId xmlns="" xmlns:a16="http://schemas.microsoft.com/office/drawing/2014/main" id="{BE088278-C41B-3E4A-87CE-FD65749FA13D}"/>
              </a:ext>
            </a:extLst>
          </p:cNvPr>
          <p:cNvSpPr/>
          <p:nvPr/>
        </p:nvSpPr>
        <p:spPr>
          <a:xfrm>
            <a:off x="9540813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3" name="TextBox 572">
            <a:extLst>
              <a:ext uri="{FF2B5EF4-FFF2-40B4-BE49-F238E27FC236}">
                <a16:creationId xmlns="" xmlns:a16="http://schemas.microsoft.com/office/drawing/2014/main" id="{59DB778E-F23D-6C41-8A2D-8F08BD46CBCB}"/>
              </a:ext>
            </a:extLst>
          </p:cNvPr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or global ISP</a:t>
            </a:r>
          </a:p>
        </p:txBody>
      </p:sp>
      <p:sp>
        <p:nvSpPr>
          <p:cNvPr id="655" name="Rectangle 654">
            <a:extLst>
              <a:ext uri="{FF2B5EF4-FFF2-40B4-BE49-F238E27FC236}">
                <a16:creationId xmlns="" xmlns:a16="http://schemas.microsoft.com/office/drawing/2014/main" id="{2DCB9395-41DC-D844-A0B1-59B5BDD3151F}"/>
              </a:ext>
            </a:extLst>
          </p:cNvPr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="" xmlns:a16="http://schemas.microsoft.com/office/drawing/2014/main" id="{C34CA97E-4007-3540-925A-3C739C254049}"/>
              </a:ext>
            </a:extLst>
          </p:cNvPr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or regional ISP</a:t>
            </a:r>
          </a:p>
        </p:txBody>
      </p:sp>
      <p:sp>
        <p:nvSpPr>
          <p:cNvPr id="657" name="TextBox 656">
            <a:extLst>
              <a:ext uri="{FF2B5EF4-FFF2-40B4-BE49-F238E27FC236}">
                <a16:creationId xmlns="" xmlns:a16="http://schemas.microsoft.com/office/drawing/2014/main" id="{7DCF99E9-1DFC-0241-B2E7-471998268663}"/>
              </a:ext>
            </a:extLst>
          </p:cNvPr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datacenter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</a:p>
        </p:txBody>
      </p:sp>
      <p:sp>
        <p:nvSpPr>
          <p:cNvPr id="658" name="TextBox 657">
            <a:extLst>
              <a:ext uri="{FF2B5EF4-FFF2-40B4-BE49-F238E27FC236}">
                <a16:creationId xmlns="" xmlns:a16="http://schemas.microsoft.com/office/drawing/2014/main" id="{173BD163-3F4D-944E-B86B-3275B779D5A8}"/>
              </a:ext>
            </a:extLst>
          </p:cNvPr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30" name="Straight Connector 829">
            <a:extLst>
              <a:ext uri="{FF2B5EF4-FFF2-40B4-BE49-F238E27FC236}">
                <a16:creationId xmlns="" xmlns:a16="http://schemas.microsoft.com/office/drawing/2014/main" id="{B163CA8C-EB1E-A14C-9A66-BC297C1207E6}"/>
              </a:ext>
            </a:extLst>
          </p:cNvPr>
          <p:cNvCxnSpPr>
            <a:cxnSpLocks/>
          </p:cNvCxnSpPr>
          <p:nvPr/>
        </p:nvCxnSpPr>
        <p:spPr>
          <a:xfrm flipH="1" flipV="1">
            <a:off x="10559920" y="3580125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="" xmlns:a16="http://schemas.microsoft.com/office/drawing/2014/main" id="{5423E50E-9196-7E41-B2E3-7EFFBB807850}"/>
              </a:ext>
            </a:extLst>
          </p:cNvPr>
          <p:cNvCxnSpPr>
            <a:cxnSpLocks/>
          </p:cNvCxnSpPr>
          <p:nvPr/>
        </p:nvCxnSpPr>
        <p:spPr>
          <a:xfrm flipH="1" flipV="1">
            <a:off x="10660835" y="3640684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="" xmlns:a16="http://schemas.microsoft.com/office/drawing/2014/main" id="{D736E0FF-D607-3B4C-A87A-D415301D67BE}"/>
              </a:ext>
            </a:extLst>
          </p:cNvPr>
          <p:cNvCxnSpPr>
            <a:cxnSpLocks/>
          </p:cNvCxnSpPr>
          <p:nvPr/>
        </p:nvCxnSpPr>
        <p:spPr>
          <a:xfrm flipV="1">
            <a:off x="10636897" y="3633421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="" xmlns:a16="http://schemas.microsoft.com/office/drawing/2014/main" id="{412118DA-F614-8A42-80A7-8D427CB9D063}"/>
              </a:ext>
            </a:extLst>
          </p:cNvPr>
          <p:cNvCxnSpPr>
            <a:cxnSpLocks/>
          </p:cNvCxnSpPr>
          <p:nvPr/>
        </p:nvCxnSpPr>
        <p:spPr>
          <a:xfrm flipH="1" flipV="1">
            <a:off x="10570774" y="3594896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Straight Connector 818">
            <a:extLst>
              <a:ext uri="{FF2B5EF4-FFF2-40B4-BE49-F238E27FC236}">
                <a16:creationId xmlns="" xmlns:a16="http://schemas.microsoft.com/office/drawing/2014/main" id="{1F000A1C-019C-AC40-8B26-99394BC90A3F}"/>
              </a:ext>
            </a:extLst>
          </p:cNvPr>
          <p:cNvCxnSpPr>
            <a:cxnSpLocks/>
          </p:cNvCxnSpPr>
          <p:nvPr/>
        </p:nvCxnSpPr>
        <p:spPr>
          <a:xfrm flipH="1" flipV="1">
            <a:off x="10550620" y="4071642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8" name="Straight Connector 817">
            <a:extLst>
              <a:ext uri="{FF2B5EF4-FFF2-40B4-BE49-F238E27FC236}">
                <a16:creationId xmlns="" xmlns:a16="http://schemas.microsoft.com/office/drawing/2014/main" id="{E581177E-ADBB-324A-BE56-FFA64730F33D}"/>
              </a:ext>
            </a:extLst>
          </p:cNvPr>
          <p:cNvCxnSpPr>
            <a:cxnSpLocks/>
          </p:cNvCxnSpPr>
          <p:nvPr/>
        </p:nvCxnSpPr>
        <p:spPr>
          <a:xfrm flipH="1">
            <a:off x="9895195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Straight Connector 815">
            <a:extLst>
              <a:ext uri="{FF2B5EF4-FFF2-40B4-BE49-F238E27FC236}">
                <a16:creationId xmlns="" xmlns:a16="http://schemas.microsoft.com/office/drawing/2014/main" id="{D0BFF2F4-0B07-CF45-A69B-7B91FA12DE36}"/>
              </a:ext>
            </a:extLst>
          </p:cNvPr>
          <p:cNvCxnSpPr>
            <a:cxnSpLocks/>
          </p:cNvCxnSpPr>
          <p:nvPr/>
        </p:nvCxnSpPr>
        <p:spPr>
          <a:xfrm flipH="1">
            <a:off x="9219616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Straight Connector 812">
            <a:extLst>
              <a:ext uri="{FF2B5EF4-FFF2-40B4-BE49-F238E27FC236}">
                <a16:creationId xmlns="" xmlns:a16="http://schemas.microsoft.com/office/drawing/2014/main" id="{E3568D00-797E-F542-B47B-DC40257A1AF2}"/>
              </a:ext>
            </a:extLst>
          </p:cNvPr>
          <p:cNvCxnSpPr>
            <a:cxnSpLocks/>
          </p:cNvCxnSpPr>
          <p:nvPr/>
        </p:nvCxnSpPr>
        <p:spPr>
          <a:xfrm flipH="1">
            <a:off x="9276868" y="3507672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1" name="Straight Connector 810">
            <a:extLst>
              <a:ext uri="{FF2B5EF4-FFF2-40B4-BE49-F238E27FC236}">
                <a16:creationId xmlns="" xmlns:a16="http://schemas.microsoft.com/office/drawing/2014/main" id="{B5D2DFB3-E4DE-3C49-8F72-DC09F553A5F3}"/>
              </a:ext>
            </a:extLst>
          </p:cNvPr>
          <p:cNvCxnSpPr>
            <a:cxnSpLocks/>
          </p:cNvCxnSpPr>
          <p:nvPr/>
        </p:nvCxnSpPr>
        <p:spPr>
          <a:xfrm>
            <a:off x="9733069" y="3507672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="" xmlns:a16="http://schemas.microsoft.com/office/drawing/2014/main" id="{F9A85AAA-3DAA-6946-B559-D97F731B61D5}"/>
              </a:ext>
            </a:extLst>
          </p:cNvPr>
          <p:cNvCxnSpPr/>
          <p:nvPr/>
        </p:nvCxnSpPr>
        <p:spPr>
          <a:xfrm>
            <a:off x="10137668" y="2754692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="" xmlns:a16="http://schemas.microsoft.com/office/drawing/2014/main" id="{12CE73BA-DDE8-5741-9E5E-64CA353BA98C}"/>
              </a:ext>
            </a:extLst>
          </p:cNvPr>
          <p:cNvCxnSpPr>
            <a:cxnSpLocks/>
          </p:cNvCxnSpPr>
          <p:nvPr/>
        </p:nvCxnSpPr>
        <p:spPr>
          <a:xfrm flipH="1">
            <a:off x="9798719" y="2695013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3" name="Group 802">
            <a:extLst>
              <a:ext uri="{FF2B5EF4-FFF2-40B4-BE49-F238E27FC236}">
                <a16:creationId xmlns="" xmlns:a16="http://schemas.microsoft.com/office/drawing/2014/main" id="{4429D23B-C424-D54E-A99F-D3FC646B3D08}"/>
              </a:ext>
            </a:extLst>
          </p:cNvPr>
          <p:cNvGrpSpPr/>
          <p:nvPr/>
        </p:nvGrpSpPr>
        <p:grpSpPr>
          <a:xfrm>
            <a:off x="7562238" y="2127325"/>
            <a:ext cx="3578867" cy="3640283"/>
            <a:chOff x="7562238" y="2127325"/>
            <a:chExt cx="3578867" cy="3640283"/>
          </a:xfrm>
        </p:grpSpPr>
        <p:grpSp>
          <p:nvGrpSpPr>
            <p:cNvPr id="800" name="Group 799">
              <a:extLst>
                <a:ext uri="{FF2B5EF4-FFF2-40B4-BE49-F238E27FC236}">
                  <a16:creationId xmlns="" xmlns:a16="http://schemas.microsoft.com/office/drawing/2014/main" id="{C0FB38C4-8D4E-FD46-8BA5-A01F983C9AF5}"/>
                </a:ext>
              </a:extLst>
            </p:cNvPr>
            <p:cNvGrpSpPr/>
            <p:nvPr/>
          </p:nvGrpSpPr>
          <p:grpSpPr>
            <a:xfrm>
              <a:off x="7857253" y="2127325"/>
              <a:ext cx="3283852" cy="3640283"/>
              <a:chOff x="7881336" y="2104198"/>
              <a:chExt cx="3283852" cy="3640283"/>
            </a:xfrm>
          </p:grpSpPr>
          <p:sp>
            <p:nvSpPr>
              <p:cNvPr id="22" name="Line 428">
                <a:extLst>
                  <a:ext uri="{FF2B5EF4-FFF2-40B4-BE49-F238E27FC236}">
                    <a16:creationId xmlns="" xmlns:a16="http://schemas.microsoft.com/office/drawing/2014/main" id="{28DDE19D-11FD-214B-B68A-9F6AAEA3AA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813692" y="5228612"/>
                <a:ext cx="388062" cy="75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Line 430">
                <a:extLst>
                  <a:ext uri="{FF2B5EF4-FFF2-40B4-BE49-F238E27FC236}">
                    <a16:creationId xmlns="" xmlns:a16="http://schemas.microsoft.com/office/drawing/2014/main" id="{3188928B-5976-7142-B509-B67C32631B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10234009" y="5382159"/>
                <a:ext cx="0" cy="1143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Line 431">
                <a:extLst>
                  <a:ext uri="{FF2B5EF4-FFF2-40B4-BE49-F238E27FC236}">
                    <a16:creationId xmlns="" xmlns:a16="http://schemas.microsoft.com/office/drawing/2014/main" id="{B61C3274-819B-1A4B-9892-BC7A0AB4BF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57042" y="4815390"/>
                <a:ext cx="524483" cy="2615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Line 432">
                <a:extLst>
                  <a:ext uri="{FF2B5EF4-FFF2-40B4-BE49-F238E27FC236}">
                    <a16:creationId xmlns="" xmlns:a16="http://schemas.microsoft.com/office/drawing/2014/main" id="{6434324A-C183-F645-84E8-7170D215D0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74149" y="4815390"/>
                <a:ext cx="569255" cy="2462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Line 433">
                <a:extLst>
                  <a:ext uri="{FF2B5EF4-FFF2-40B4-BE49-F238E27FC236}">
                    <a16:creationId xmlns="" xmlns:a16="http://schemas.microsoft.com/office/drawing/2014/main" id="{4326369B-7050-F54A-9B61-51FBE98316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45827" y="5085749"/>
                <a:ext cx="10305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Line 435">
                <a:extLst>
                  <a:ext uri="{FF2B5EF4-FFF2-40B4-BE49-F238E27FC236}">
                    <a16:creationId xmlns="" xmlns:a16="http://schemas.microsoft.com/office/drawing/2014/main" id="{D2EFF5DE-9380-7D46-847C-7986E80C6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34290" y="5094207"/>
                <a:ext cx="22680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Line 436">
                <a:extLst>
                  <a:ext uri="{FF2B5EF4-FFF2-40B4-BE49-F238E27FC236}">
                    <a16:creationId xmlns="" xmlns:a16="http://schemas.microsoft.com/office/drawing/2014/main" id="{CAD2281A-59A4-DA4C-A9DC-E37CA49919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72450" y="5267343"/>
                <a:ext cx="41275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Line 439">
                <a:extLst>
                  <a:ext uri="{FF2B5EF4-FFF2-40B4-BE49-F238E27FC236}">
                    <a16:creationId xmlns="" xmlns:a16="http://schemas.microsoft.com/office/drawing/2014/main" id="{59746900-72D7-BF46-8B59-62F2A5D479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397900" y="5259125"/>
                <a:ext cx="68080" cy="2939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Line 440">
                <a:extLst>
                  <a:ext uri="{FF2B5EF4-FFF2-40B4-BE49-F238E27FC236}">
                    <a16:creationId xmlns="" xmlns:a16="http://schemas.microsoft.com/office/drawing/2014/main" id="{76AA107C-4028-5D4D-B986-E7C4D7058C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512814" y="5284804"/>
                <a:ext cx="280374" cy="2698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Line 441">
                <a:extLst>
                  <a:ext uri="{FF2B5EF4-FFF2-40B4-BE49-F238E27FC236}">
                    <a16:creationId xmlns="" xmlns:a16="http://schemas.microsoft.com/office/drawing/2014/main" id="{AF797424-05E8-8345-847C-94DA81395A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12814" y="5234921"/>
                <a:ext cx="914184" cy="4686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Line 443">
                <a:extLst>
                  <a:ext uri="{FF2B5EF4-FFF2-40B4-BE49-F238E27FC236}">
                    <a16:creationId xmlns="" xmlns:a16="http://schemas.microsoft.com/office/drawing/2014/main" id="{BCDF073B-F330-A345-A512-B85DFD399D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71861" y="3806843"/>
                <a:ext cx="0" cy="1317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Line 449">
                <a:extLst>
                  <a:ext uri="{FF2B5EF4-FFF2-40B4-BE49-F238E27FC236}">
                    <a16:creationId xmlns="" xmlns:a16="http://schemas.microsoft.com/office/drawing/2014/main" id="{53CD988A-3515-7242-9C29-87AF281086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881336" y="4017980"/>
                <a:ext cx="168275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8" name="Line 428">
                <a:extLst>
                  <a:ext uri="{FF2B5EF4-FFF2-40B4-BE49-F238E27FC236}">
                    <a16:creationId xmlns="" xmlns:a16="http://schemas.microsoft.com/office/drawing/2014/main" id="{538963BA-E603-D94F-A908-92C50EC393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909628" y="5560344"/>
                <a:ext cx="366793" cy="148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7" name="Line 440">
                <a:extLst>
                  <a:ext uri="{FF2B5EF4-FFF2-40B4-BE49-F238E27FC236}">
                    <a16:creationId xmlns="" xmlns:a16="http://schemas.microsoft.com/office/drawing/2014/main" id="{E3BCB46D-EF32-8C42-A43A-1B0DAF759B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83508" y="5013435"/>
                <a:ext cx="404236" cy="207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564" name="Straight Connector 563">
                <a:extLst>
                  <a:ext uri="{FF2B5EF4-FFF2-40B4-BE49-F238E27FC236}">
                    <a16:creationId xmlns="" xmlns:a16="http://schemas.microsoft.com/office/drawing/2014/main" id="{CE6E1140-BC2F-9947-9B51-91DC5079ABB1}"/>
                  </a:ext>
                </a:extLst>
              </p:cNvPr>
              <p:cNvCxnSpPr/>
              <p:nvPr/>
            </p:nvCxnSpPr>
            <p:spPr>
              <a:xfrm flipH="1">
                <a:off x="10124718" y="2146305"/>
                <a:ext cx="761467" cy="5773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5" name="Straight Connector 564">
                <a:extLst>
                  <a:ext uri="{FF2B5EF4-FFF2-40B4-BE49-F238E27FC236}">
                    <a16:creationId xmlns="" xmlns:a16="http://schemas.microsoft.com/office/drawing/2014/main" id="{9EF5B4FA-3960-F54C-936B-C64147078447}"/>
                  </a:ext>
                </a:extLst>
              </p:cNvPr>
              <p:cNvCxnSpPr/>
              <p:nvPr/>
            </p:nvCxnSpPr>
            <p:spPr>
              <a:xfrm flipH="1">
                <a:off x="10124718" y="2245186"/>
                <a:ext cx="397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6" name="Straight Connector 565">
                <a:extLst>
                  <a:ext uri="{FF2B5EF4-FFF2-40B4-BE49-F238E27FC236}">
                    <a16:creationId xmlns="" xmlns:a16="http://schemas.microsoft.com/office/drawing/2014/main" id="{691B45AC-C5E3-D24E-9C63-05D00B08C71D}"/>
                  </a:ext>
                </a:extLst>
              </p:cNvPr>
              <p:cNvCxnSpPr/>
              <p:nvPr/>
            </p:nvCxnSpPr>
            <p:spPr>
              <a:xfrm flipH="1">
                <a:off x="10696218" y="2177379"/>
                <a:ext cx="14936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7" name="Straight Connector 566">
                <a:extLst>
                  <a:ext uri="{FF2B5EF4-FFF2-40B4-BE49-F238E27FC236}">
                    <a16:creationId xmlns="" xmlns:a16="http://schemas.microsoft.com/office/drawing/2014/main" id="{59EB46BB-F3EA-4248-B631-AC80BEB74EF0}"/>
                  </a:ext>
                </a:extLst>
              </p:cNvPr>
              <p:cNvCxnSpPr/>
              <p:nvPr/>
            </p:nvCxnSpPr>
            <p:spPr>
              <a:xfrm flipH="1">
                <a:off x="10166249" y="2695840"/>
                <a:ext cx="574283" cy="278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8" name="Straight Connector 567">
                <a:extLst>
                  <a:ext uri="{FF2B5EF4-FFF2-40B4-BE49-F238E27FC236}">
                    <a16:creationId xmlns="" xmlns:a16="http://schemas.microsoft.com/office/drawing/2014/main" id="{C562C7DD-3FD1-0E4C-B308-744C6C87FC79}"/>
                  </a:ext>
                </a:extLst>
              </p:cNvPr>
              <p:cNvCxnSpPr/>
              <p:nvPr/>
            </p:nvCxnSpPr>
            <p:spPr>
              <a:xfrm flipH="1">
                <a:off x="10093625" y="2146305"/>
                <a:ext cx="788589" cy="988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9" name="Straight Connector 568">
                <a:extLst>
                  <a:ext uri="{FF2B5EF4-FFF2-40B4-BE49-F238E27FC236}">
                    <a16:creationId xmlns="" xmlns:a16="http://schemas.microsoft.com/office/drawing/2014/main" id="{6793D61B-AD50-A246-A5C0-38DF48C17738}"/>
                  </a:ext>
                </a:extLst>
              </p:cNvPr>
              <p:cNvCxnSpPr/>
              <p:nvPr/>
            </p:nvCxnSpPr>
            <p:spPr>
              <a:xfrm flipH="1">
                <a:off x="10886186" y="2104198"/>
                <a:ext cx="279002" cy="421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0" name="Straight Connector 569">
                <a:extLst>
                  <a:ext uri="{FF2B5EF4-FFF2-40B4-BE49-F238E27FC236}">
                    <a16:creationId xmlns="" xmlns:a16="http://schemas.microsoft.com/office/drawing/2014/main" id="{EDD09B84-3AA8-0948-AB6C-1D5CBFFC5293}"/>
                  </a:ext>
                </a:extLst>
              </p:cNvPr>
              <p:cNvCxnSpPr/>
              <p:nvPr/>
            </p:nvCxnSpPr>
            <p:spPr>
              <a:xfrm flipH="1" flipV="1">
                <a:off x="10706077" y="2695840"/>
                <a:ext cx="353541" cy="678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4" name="Straight Connector 573">
                <a:extLst>
                  <a:ext uri="{FF2B5EF4-FFF2-40B4-BE49-F238E27FC236}">
                    <a16:creationId xmlns="" xmlns:a16="http://schemas.microsoft.com/office/drawing/2014/main" id="{C777BA08-17B1-254B-BCB6-583E10254EC6}"/>
                  </a:ext>
                </a:extLst>
              </p:cNvPr>
              <p:cNvCxnSpPr/>
              <p:nvPr/>
            </p:nvCxnSpPr>
            <p:spPr>
              <a:xfrm flipH="1">
                <a:off x="8793306" y="2245186"/>
                <a:ext cx="1300319" cy="6066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Line 541">
                <a:extLst>
                  <a:ext uri="{FF2B5EF4-FFF2-40B4-BE49-F238E27FC236}">
                    <a16:creationId xmlns="" xmlns:a16="http://schemas.microsoft.com/office/drawing/2014/main" id="{C44ADC96-78DA-C64F-AF97-4FFA68D2ED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402788" y="4090252"/>
                <a:ext cx="429324" cy="70560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Line 424">
                <a:extLst>
                  <a:ext uri="{FF2B5EF4-FFF2-40B4-BE49-F238E27FC236}">
                    <a16:creationId xmlns="" xmlns:a16="http://schemas.microsoft.com/office/drawing/2014/main" id="{845B46BE-685D-2D4E-AD26-5684794D19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268637" y="4024329"/>
                <a:ext cx="969051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262" name="Picture 778" descr="antenna_radiation_stylized">
              <a:extLst>
                <a:ext uri="{FF2B5EF4-FFF2-40B4-BE49-F238E27FC236}">
                  <a16:creationId xmlns="" xmlns:a16="http://schemas.microsoft.com/office/drawing/2014/main" id="{B73E5F98-BC74-DB47-BA02-5F29DC6757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2238" y="3813930"/>
              <a:ext cx="506412" cy="106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0" name="Picture 781" descr="antenna_radiation_stylized">
              <a:extLst>
                <a:ext uri="{FF2B5EF4-FFF2-40B4-BE49-F238E27FC236}">
                  <a16:creationId xmlns="" xmlns:a16="http://schemas.microsoft.com/office/drawing/2014/main" id="{5F858A2F-D0F0-7E47-8EF1-4C37898F9C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2073" y="5480938"/>
              <a:ext cx="452014" cy="95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2" name="Picture 799" descr="cell_tower_radiation copy">
              <a:extLst>
                <a:ext uri="{FF2B5EF4-FFF2-40B4-BE49-F238E27FC236}">
                  <a16:creationId xmlns="" xmlns:a16="http://schemas.microsoft.com/office/drawing/2014/main" id="{B5B28CD6-3076-384D-8180-86543C59B6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0866" y="2158167"/>
              <a:ext cx="457200" cy="33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3" name="Oval 800">
              <a:extLst>
                <a:ext uri="{FF2B5EF4-FFF2-40B4-BE49-F238E27FC236}">
                  <a16:creationId xmlns="" xmlns:a16="http://schemas.microsoft.com/office/drawing/2014/main" id="{271D03F6-D85B-EC41-803D-EFAA96DAE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4541" y="2292995"/>
              <a:ext cx="52388" cy="4948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239" name="Line 426">
            <a:extLst>
              <a:ext uri="{FF2B5EF4-FFF2-40B4-BE49-F238E27FC236}">
                <a16:creationId xmlns="" xmlns:a16="http://schemas.microsoft.com/office/drawing/2014/main" id="{DDAEB50C-98DD-DA43-B9C4-9AB7F9ED5BFD}"/>
              </a:ext>
            </a:extLst>
          </p:cNvPr>
          <p:cNvSpPr>
            <a:spLocks noChangeShapeType="1"/>
          </p:cNvSpPr>
          <p:nvPr/>
        </p:nvSpPr>
        <p:spPr bwMode="auto">
          <a:xfrm>
            <a:off x="8207860" y="2700359"/>
            <a:ext cx="227964" cy="1743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1" name="Group 783">
            <a:extLst>
              <a:ext uri="{FF2B5EF4-FFF2-40B4-BE49-F238E27FC236}">
                <a16:creationId xmlns="" xmlns:a16="http://schemas.microsoft.com/office/drawing/2014/main" id="{02FEAFB4-9831-B64A-9F54-92C532E8F36E}"/>
              </a:ext>
            </a:extLst>
          </p:cNvPr>
          <p:cNvGrpSpPr>
            <a:grpSpLocks/>
          </p:cNvGrpSpPr>
          <p:nvPr/>
        </p:nvGrpSpPr>
        <p:grpSpPr bwMode="auto">
          <a:xfrm>
            <a:off x="8050698" y="2309376"/>
            <a:ext cx="298450" cy="464008"/>
            <a:chOff x="3130" y="3288"/>
            <a:chExt cx="410" cy="742"/>
          </a:xfrm>
        </p:grpSpPr>
        <p:sp>
          <p:nvSpPr>
            <p:cNvPr id="244" name="Line 270">
              <a:extLst>
                <a:ext uri="{FF2B5EF4-FFF2-40B4-BE49-F238E27FC236}">
                  <a16:creationId xmlns="" xmlns:a16="http://schemas.microsoft.com/office/drawing/2014/main" id="{A9300902-94F3-8949-9A54-8B95986ACB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0" y="3288"/>
              <a:ext cx="205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5" name="Line 271">
              <a:extLst>
                <a:ext uri="{FF2B5EF4-FFF2-40B4-BE49-F238E27FC236}">
                  <a16:creationId xmlns="" xmlns:a16="http://schemas.microsoft.com/office/drawing/2014/main" id="{B93F32E3-8690-BD4B-B848-94E1FAAB5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288"/>
              <a:ext cx="205" cy="6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6" name="Line 272">
              <a:extLst>
                <a:ext uri="{FF2B5EF4-FFF2-40B4-BE49-F238E27FC236}">
                  <a16:creationId xmlns="" xmlns:a16="http://schemas.microsoft.com/office/drawing/2014/main" id="{AB0BEDC3-F0F0-4E42-A55F-57AC0548D5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7" name="Line 273">
              <a:extLst>
                <a:ext uri="{FF2B5EF4-FFF2-40B4-BE49-F238E27FC236}">
                  <a16:creationId xmlns="" xmlns:a16="http://schemas.microsoft.com/office/drawing/2014/main" id="{3AF299DE-8F54-D84C-B398-5B3B44C53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35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8" name="Line 274">
              <a:extLst>
                <a:ext uri="{FF2B5EF4-FFF2-40B4-BE49-F238E27FC236}">
                  <a16:creationId xmlns="" xmlns:a16="http://schemas.microsoft.com/office/drawing/2014/main" id="{C2005C3C-C4BA-FD44-A127-E5C4FE594D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303"/>
              <a:ext cx="0" cy="7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" name="Line 275">
              <a:extLst>
                <a:ext uri="{FF2B5EF4-FFF2-40B4-BE49-F238E27FC236}">
                  <a16:creationId xmlns="" xmlns:a16="http://schemas.microsoft.com/office/drawing/2014/main" id="{948DF918-9246-AF45-A55F-C5B7436635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0" y="3888"/>
              <a:ext cx="205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" name="Line 276">
              <a:extLst>
                <a:ext uri="{FF2B5EF4-FFF2-40B4-BE49-F238E27FC236}">
                  <a16:creationId xmlns="" xmlns:a16="http://schemas.microsoft.com/office/drawing/2014/main" id="{3D1534AB-9253-A140-B4C5-81F085C452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35" y="3888"/>
              <a:ext cx="205" cy="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1" name="Line 277">
              <a:extLst>
                <a:ext uri="{FF2B5EF4-FFF2-40B4-BE49-F238E27FC236}">
                  <a16:creationId xmlns="" xmlns:a16="http://schemas.microsoft.com/office/drawing/2014/main" id="{3BA377A2-6A51-F64B-AA8B-4FB90FAA7D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" y="3668"/>
              <a:ext cx="118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2" name="Line 278">
              <a:extLst>
                <a:ext uri="{FF2B5EF4-FFF2-40B4-BE49-F238E27FC236}">
                  <a16:creationId xmlns="" xmlns:a16="http://schemas.microsoft.com/office/drawing/2014/main" id="{FA310FA6-4B1E-0047-8066-8AF44673F2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668"/>
              <a:ext cx="124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3" name="Line 279">
              <a:extLst>
                <a:ext uri="{FF2B5EF4-FFF2-40B4-BE49-F238E27FC236}">
                  <a16:creationId xmlns="" xmlns:a16="http://schemas.microsoft.com/office/drawing/2014/main" id="{254B094E-F3D3-0F46-BF4E-A226644B01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8" y="3766"/>
              <a:ext cx="152" cy="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4" name="Line 280">
              <a:extLst>
                <a:ext uri="{FF2B5EF4-FFF2-40B4-BE49-F238E27FC236}">
                  <a16:creationId xmlns="" xmlns:a16="http://schemas.microsoft.com/office/drawing/2014/main" id="{9805319A-9CA5-7340-811A-8DBCB5A2BA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781"/>
              <a:ext cx="153" cy="6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5" name="Line 281">
              <a:extLst>
                <a:ext uri="{FF2B5EF4-FFF2-40B4-BE49-F238E27FC236}">
                  <a16:creationId xmlns="" xmlns:a16="http://schemas.microsoft.com/office/drawing/2014/main" id="{6042C4DF-7427-904B-A064-26708AF480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567"/>
              <a:ext cx="78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6" name="Line 282">
              <a:extLst>
                <a:ext uri="{FF2B5EF4-FFF2-40B4-BE49-F238E27FC236}">
                  <a16:creationId xmlns="" xmlns:a16="http://schemas.microsoft.com/office/drawing/2014/main" id="{21FF36A4-E56F-C94A-8E67-9A6E4DA844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428"/>
              <a:ext cx="49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7" name="Line 283">
              <a:extLst>
                <a:ext uri="{FF2B5EF4-FFF2-40B4-BE49-F238E27FC236}">
                  <a16:creationId xmlns="" xmlns:a16="http://schemas.microsoft.com/office/drawing/2014/main" id="{C6A0831D-FA2C-E744-8FE0-FDFDDB5FDD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7" y="3558"/>
              <a:ext cx="9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Line 284">
              <a:extLst>
                <a:ext uri="{FF2B5EF4-FFF2-40B4-BE49-F238E27FC236}">
                  <a16:creationId xmlns="" xmlns:a16="http://schemas.microsoft.com/office/drawing/2014/main" id="{65548550-729A-4849-9DC4-127F8FE86B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9" y="3422"/>
              <a:ext cx="5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61" name="Picture 777" descr="access_point_stylized_small">
            <a:extLst>
              <a:ext uri="{FF2B5EF4-FFF2-40B4-BE49-F238E27FC236}">
                <a16:creationId xmlns="" xmlns:a16="http://schemas.microsoft.com/office/drawing/2014/main" id="{FA9A412B-D725-D449-8707-A3626DCB4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882" y="3861899"/>
            <a:ext cx="370169" cy="30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9" name="Picture 780" descr="access_point_stylized_small">
            <a:extLst>
              <a:ext uri="{FF2B5EF4-FFF2-40B4-BE49-F238E27FC236}">
                <a16:creationId xmlns="" xmlns:a16="http://schemas.microsoft.com/office/drawing/2014/main" id="{AC22920E-0555-BA45-9B6A-B76172153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610" y="5524232"/>
            <a:ext cx="380935" cy="317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71" name="Group 470">
            <a:extLst>
              <a:ext uri="{FF2B5EF4-FFF2-40B4-BE49-F238E27FC236}">
                <a16:creationId xmlns="" xmlns:a16="http://schemas.microsoft.com/office/drawing/2014/main" id="{DE035BC7-2762-3044-BE80-C91EC827E65C}"/>
              </a:ext>
            </a:extLst>
          </p:cNvPr>
          <p:cNvGrpSpPr/>
          <p:nvPr/>
        </p:nvGrpSpPr>
        <p:grpSpPr>
          <a:xfrm>
            <a:off x="9783558" y="4989983"/>
            <a:ext cx="393760" cy="218578"/>
            <a:chOff x="7493876" y="2774731"/>
            <a:chExt cx="1481958" cy="894622"/>
          </a:xfrm>
        </p:grpSpPr>
        <p:sp>
          <p:nvSpPr>
            <p:cNvPr id="472" name="Freeform 471">
              <a:extLst>
                <a:ext uri="{FF2B5EF4-FFF2-40B4-BE49-F238E27FC236}">
                  <a16:creationId xmlns="" xmlns:a16="http://schemas.microsoft.com/office/drawing/2014/main" id="{BEE06200-7AF9-4A43-9447-2349DCBFF94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73" name="Oval 472">
              <a:extLst>
                <a:ext uri="{FF2B5EF4-FFF2-40B4-BE49-F238E27FC236}">
                  <a16:creationId xmlns="" xmlns:a16="http://schemas.microsoft.com/office/drawing/2014/main" id="{3340A80C-5091-6D49-89E5-375F02E9486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74" name="Group 473">
              <a:extLst>
                <a:ext uri="{FF2B5EF4-FFF2-40B4-BE49-F238E27FC236}">
                  <a16:creationId xmlns="" xmlns:a16="http://schemas.microsoft.com/office/drawing/2014/main" id="{B2821126-95C5-B044-AEBC-BA333FAF6B2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75" name="Freeform 474">
                <a:extLst>
                  <a:ext uri="{FF2B5EF4-FFF2-40B4-BE49-F238E27FC236}">
                    <a16:creationId xmlns="" xmlns:a16="http://schemas.microsoft.com/office/drawing/2014/main" id="{B76A81D4-5DC8-C241-B209-B819BC6D74F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6" name="Freeform 475">
                <a:extLst>
                  <a:ext uri="{FF2B5EF4-FFF2-40B4-BE49-F238E27FC236}">
                    <a16:creationId xmlns="" xmlns:a16="http://schemas.microsoft.com/office/drawing/2014/main" id="{6F6ED06A-086C-754C-BE82-59E2830CF0D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7" name="Freeform 476">
                <a:extLst>
                  <a:ext uri="{FF2B5EF4-FFF2-40B4-BE49-F238E27FC236}">
                    <a16:creationId xmlns="" xmlns:a16="http://schemas.microsoft.com/office/drawing/2014/main" id="{A32340AB-4CC3-5442-987B-A47EF2040F1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8" name="Freeform 477">
                <a:extLst>
                  <a:ext uri="{FF2B5EF4-FFF2-40B4-BE49-F238E27FC236}">
                    <a16:creationId xmlns="" xmlns:a16="http://schemas.microsoft.com/office/drawing/2014/main" id="{AC0AB71B-FD2B-9C4A-AE22-B586FC33568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20" name="Group 519">
            <a:extLst>
              <a:ext uri="{FF2B5EF4-FFF2-40B4-BE49-F238E27FC236}">
                <a16:creationId xmlns="" xmlns:a16="http://schemas.microsoft.com/office/drawing/2014/main" id="{60B6F784-668B-5D4B-A622-66CCE6350B84}"/>
              </a:ext>
            </a:extLst>
          </p:cNvPr>
          <p:cNvGrpSpPr/>
          <p:nvPr/>
        </p:nvGrpSpPr>
        <p:grpSpPr>
          <a:xfrm>
            <a:off x="9849365" y="5339037"/>
            <a:ext cx="309740" cy="190838"/>
            <a:chOff x="3668110" y="2448910"/>
            <a:chExt cx="3794234" cy="2165130"/>
          </a:xfrm>
        </p:grpSpPr>
        <p:sp>
          <p:nvSpPr>
            <p:cNvPr id="521" name="Rectangle 520">
              <a:extLst>
                <a:ext uri="{FF2B5EF4-FFF2-40B4-BE49-F238E27FC236}">
                  <a16:creationId xmlns="" xmlns:a16="http://schemas.microsoft.com/office/drawing/2014/main" id="{275B9F34-60F1-4A43-AAD4-D58802DAAC8F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2" name="Freeform 521">
              <a:extLst>
                <a:ext uri="{FF2B5EF4-FFF2-40B4-BE49-F238E27FC236}">
                  <a16:creationId xmlns="" xmlns:a16="http://schemas.microsoft.com/office/drawing/2014/main" id="{778A1510-2C69-F848-B6B3-6C73FF16369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23" name="Group 522">
              <a:extLst>
                <a:ext uri="{FF2B5EF4-FFF2-40B4-BE49-F238E27FC236}">
                  <a16:creationId xmlns="" xmlns:a16="http://schemas.microsoft.com/office/drawing/2014/main" id="{85BFF772-B3A6-F548-BDE0-8AEB95F33FBE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24" name="Freeform 523">
                <a:extLst>
                  <a:ext uri="{FF2B5EF4-FFF2-40B4-BE49-F238E27FC236}">
                    <a16:creationId xmlns="" xmlns:a16="http://schemas.microsoft.com/office/drawing/2014/main" id="{B37A32DB-8119-5447-A58C-87AD1FDF0EB7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5" name="Freeform 524">
                <a:extLst>
                  <a:ext uri="{FF2B5EF4-FFF2-40B4-BE49-F238E27FC236}">
                    <a16:creationId xmlns="" xmlns:a16="http://schemas.microsoft.com/office/drawing/2014/main" id="{58EF4D92-6D83-864D-92A9-A12640536887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6" name="Freeform 525">
                <a:extLst>
                  <a:ext uri="{FF2B5EF4-FFF2-40B4-BE49-F238E27FC236}">
                    <a16:creationId xmlns="" xmlns:a16="http://schemas.microsoft.com/office/drawing/2014/main" id="{79E03014-7882-0546-B7FE-50715AB53593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7" name="Freeform 526">
                <a:extLst>
                  <a:ext uri="{FF2B5EF4-FFF2-40B4-BE49-F238E27FC236}">
                    <a16:creationId xmlns="" xmlns:a16="http://schemas.microsoft.com/office/drawing/2014/main" id="{530508B2-B7B9-B347-8151-5F7967C6BEDA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79" name="Group 478">
            <a:extLst>
              <a:ext uri="{FF2B5EF4-FFF2-40B4-BE49-F238E27FC236}">
                <a16:creationId xmlns="" xmlns:a16="http://schemas.microsoft.com/office/drawing/2014/main" id="{11A03BFE-097D-3B42-AA2B-11FFEA70FF5B}"/>
              </a:ext>
            </a:extLst>
          </p:cNvPr>
          <p:cNvGrpSpPr/>
          <p:nvPr/>
        </p:nvGrpSpPr>
        <p:grpSpPr>
          <a:xfrm>
            <a:off x="8676619" y="4967420"/>
            <a:ext cx="393760" cy="218578"/>
            <a:chOff x="7493876" y="2774731"/>
            <a:chExt cx="1481958" cy="894622"/>
          </a:xfrm>
        </p:grpSpPr>
        <p:sp>
          <p:nvSpPr>
            <p:cNvPr id="480" name="Freeform 479">
              <a:extLst>
                <a:ext uri="{FF2B5EF4-FFF2-40B4-BE49-F238E27FC236}">
                  <a16:creationId xmlns="" xmlns:a16="http://schemas.microsoft.com/office/drawing/2014/main" id="{89B10910-D4AF-3246-860A-25F1D908938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81" name="Oval 480">
              <a:extLst>
                <a:ext uri="{FF2B5EF4-FFF2-40B4-BE49-F238E27FC236}">
                  <a16:creationId xmlns="" xmlns:a16="http://schemas.microsoft.com/office/drawing/2014/main" id="{F9BAB47F-DDD3-BE44-9A9E-FC2F6705193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82" name="Group 481">
              <a:extLst>
                <a:ext uri="{FF2B5EF4-FFF2-40B4-BE49-F238E27FC236}">
                  <a16:creationId xmlns="" xmlns:a16="http://schemas.microsoft.com/office/drawing/2014/main" id="{753018A5-48AB-6D40-BB99-E6281192F8D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83" name="Freeform 482">
                <a:extLst>
                  <a:ext uri="{FF2B5EF4-FFF2-40B4-BE49-F238E27FC236}">
                    <a16:creationId xmlns="" xmlns:a16="http://schemas.microsoft.com/office/drawing/2014/main" id="{BD7DB5A0-40AC-504F-93F8-89A5617E2AE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4" name="Freeform 483">
                <a:extLst>
                  <a:ext uri="{FF2B5EF4-FFF2-40B4-BE49-F238E27FC236}">
                    <a16:creationId xmlns="" xmlns:a16="http://schemas.microsoft.com/office/drawing/2014/main" id="{DBEBB83D-40BF-8849-BAAA-59AB22EA085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5" name="Freeform 484">
                <a:extLst>
                  <a:ext uri="{FF2B5EF4-FFF2-40B4-BE49-F238E27FC236}">
                    <a16:creationId xmlns="" xmlns:a16="http://schemas.microsoft.com/office/drawing/2014/main" id="{18930CC0-2525-0C49-9555-463122A4FBB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6" name="Freeform 485">
                <a:extLst>
                  <a:ext uri="{FF2B5EF4-FFF2-40B4-BE49-F238E27FC236}">
                    <a16:creationId xmlns="" xmlns:a16="http://schemas.microsoft.com/office/drawing/2014/main" id="{0C651989-7B8A-F043-A1B6-F47D8764FCE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29" name="Group 528">
            <a:extLst>
              <a:ext uri="{FF2B5EF4-FFF2-40B4-BE49-F238E27FC236}">
                <a16:creationId xmlns="" xmlns:a16="http://schemas.microsoft.com/office/drawing/2014/main" id="{DE45D3AB-47E3-364E-81D6-324D69CE101C}"/>
              </a:ext>
            </a:extLst>
          </p:cNvPr>
          <p:cNvGrpSpPr/>
          <p:nvPr/>
        </p:nvGrpSpPr>
        <p:grpSpPr>
          <a:xfrm>
            <a:off x="8311520" y="5194433"/>
            <a:ext cx="309740" cy="190838"/>
            <a:chOff x="3668110" y="2448910"/>
            <a:chExt cx="3794234" cy="2165130"/>
          </a:xfrm>
        </p:grpSpPr>
        <p:sp>
          <p:nvSpPr>
            <p:cNvPr id="530" name="Rectangle 529">
              <a:extLst>
                <a:ext uri="{FF2B5EF4-FFF2-40B4-BE49-F238E27FC236}">
                  <a16:creationId xmlns="" xmlns:a16="http://schemas.microsoft.com/office/drawing/2014/main" id="{72425686-3D93-0646-A923-6ADF75485CDC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1" name="Freeform 530">
              <a:extLst>
                <a:ext uri="{FF2B5EF4-FFF2-40B4-BE49-F238E27FC236}">
                  <a16:creationId xmlns="" xmlns:a16="http://schemas.microsoft.com/office/drawing/2014/main" id="{6ADFF160-CF04-7049-A6D4-1C789FDD39AE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32" name="Group 531">
              <a:extLst>
                <a:ext uri="{FF2B5EF4-FFF2-40B4-BE49-F238E27FC236}">
                  <a16:creationId xmlns="" xmlns:a16="http://schemas.microsoft.com/office/drawing/2014/main" id="{AFDD9D33-8D17-F840-A9A5-3807DD3BA314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33" name="Freeform 532">
                <a:extLst>
                  <a:ext uri="{FF2B5EF4-FFF2-40B4-BE49-F238E27FC236}">
                    <a16:creationId xmlns="" xmlns:a16="http://schemas.microsoft.com/office/drawing/2014/main" id="{3AF3452D-972F-6944-8123-ECA4288786DF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4" name="Freeform 533">
                <a:extLst>
                  <a:ext uri="{FF2B5EF4-FFF2-40B4-BE49-F238E27FC236}">
                    <a16:creationId xmlns="" xmlns:a16="http://schemas.microsoft.com/office/drawing/2014/main" id="{BA43E42C-CD9B-1744-BEEC-9E664114AC8E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5" name="Freeform 534">
                <a:extLst>
                  <a:ext uri="{FF2B5EF4-FFF2-40B4-BE49-F238E27FC236}">
                    <a16:creationId xmlns="" xmlns:a16="http://schemas.microsoft.com/office/drawing/2014/main" id="{42EF7BB0-4257-F646-805E-AFBA92B62F9D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6" name="Freeform 535">
                <a:extLst>
                  <a:ext uri="{FF2B5EF4-FFF2-40B4-BE49-F238E27FC236}">
                    <a16:creationId xmlns="" xmlns:a16="http://schemas.microsoft.com/office/drawing/2014/main" id="{95AEC175-56C0-C14B-9DC5-693400B124AB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07" name="Group 406">
            <a:extLst>
              <a:ext uri="{FF2B5EF4-FFF2-40B4-BE49-F238E27FC236}">
                <a16:creationId xmlns="" xmlns:a16="http://schemas.microsoft.com/office/drawing/2014/main" id="{CBD7A282-C22D-714A-88F1-C7D4EDD107F8}"/>
              </a:ext>
            </a:extLst>
          </p:cNvPr>
          <p:cNvGrpSpPr/>
          <p:nvPr/>
        </p:nvGrpSpPr>
        <p:grpSpPr>
          <a:xfrm>
            <a:off x="8439827" y="2812309"/>
            <a:ext cx="353678" cy="168275"/>
            <a:chOff x="7493876" y="2774731"/>
            <a:chExt cx="1481958" cy="894622"/>
          </a:xfrm>
        </p:grpSpPr>
        <p:sp>
          <p:nvSpPr>
            <p:cNvPr id="408" name="Freeform 407">
              <a:extLst>
                <a:ext uri="{FF2B5EF4-FFF2-40B4-BE49-F238E27FC236}">
                  <a16:creationId xmlns="" xmlns:a16="http://schemas.microsoft.com/office/drawing/2014/main" id="{3C206862-9269-EE48-877D-EE261101A44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09" name="Oval 408">
              <a:extLst>
                <a:ext uri="{FF2B5EF4-FFF2-40B4-BE49-F238E27FC236}">
                  <a16:creationId xmlns="" xmlns:a16="http://schemas.microsoft.com/office/drawing/2014/main" id="{9B69A2C6-F31C-E749-B77A-1818B15E1B3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10" name="Group 409">
              <a:extLst>
                <a:ext uri="{FF2B5EF4-FFF2-40B4-BE49-F238E27FC236}">
                  <a16:creationId xmlns="" xmlns:a16="http://schemas.microsoft.com/office/drawing/2014/main" id="{08BE9AB8-F5DA-4D4A-9621-9AB05D691F0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11" name="Freeform 410">
                <a:extLst>
                  <a:ext uri="{FF2B5EF4-FFF2-40B4-BE49-F238E27FC236}">
                    <a16:creationId xmlns="" xmlns:a16="http://schemas.microsoft.com/office/drawing/2014/main" id="{56E730F0-5BB3-6446-9D5B-82D51B9EDAF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2" name="Freeform 411">
                <a:extLst>
                  <a:ext uri="{FF2B5EF4-FFF2-40B4-BE49-F238E27FC236}">
                    <a16:creationId xmlns="" xmlns:a16="http://schemas.microsoft.com/office/drawing/2014/main" id="{5BA37E27-2FC6-BA43-8A97-14171CB51FD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3" name="Freeform 412">
                <a:extLst>
                  <a:ext uri="{FF2B5EF4-FFF2-40B4-BE49-F238E27FC236}">
                    <a16:creationId xmlns="" xmlns:a16="http://schemas.microsoft.com/office/drawing/2014/main" id="{CCB37CB3-304F-6144-85D0-8B420BDD088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4" name="Freeform 413">
                <a:extLst>
                  <a:ext uri="{FF2B5EF4-FFF2-40B4-BE49-F238E27FC236}">
                    <a16:creationId xmlns="" xmlns:a16="http://schemas.microsoft.com/office/drawing/2014/main" id="{BD0CA8E5-A033-834A-A402-E2EFB2FBBFC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15" name="Group 414">
            <a:extLst>
              <a:ext uri="{FF2B5EF4-FFF2-40B4-BE49-F238E27FC236}">
                <a16:creationId xmlns="" xmlns:a16="http://schemas.microsoft.com/office/drawing/2014/main" id="{F0DE4078-0801-A244-9A82-F7502B8B24A0}"/>
              </a:ext>
            </a:extLst>
          </p:cNvPr>
          <p:cNvGrpSpPr/>
          <p:nvPr/>
        </p:nvGrpSpPr>
        <p:grpSpPr>
          <a:xfrm>
            <a:off x="8050070" y="3965994"/>
            <a:ext cx="354986" cy="175668"/>
            <a:chOff x="7493876" y="2774731"/>
            <a:chExt cx="1481958" cy="894622"/>
          </a:xfrm>
        </p:grpSpPr>
        <p:sp>
          <p:nvSpPr>
            <p:cNvPr id="416" name="Freeform 415">
              <a:extLst>
                <a:ext uri="{FF2B5EF4-FFF2-40B4-BE49-F238E27FC236}">
                  <a16:creationId xmlns="" xmlns:a16="http://schemas.microsoft.com/office/drawing/2014/main" id="{EA784F43-D793-4342-92F3-EBC3632212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17" name="Oval 416">
              <a:extLst>
                <a:ext uri="{FF2B5EF4-FFF2-40B4-BE49-F238E27FC236}">
                  <a16:creationId xmlns="" xmlns:a16="http://schemas.microsoft.com/office/drawing/2014/main" id="{75841943-4184-5D4E-AAD4-8FEAC9D7330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18" name="Group 417">
              <a:extLst>
                <a:ext uri="{FF2B5EF4-FFF2-40B4-BE49-F238E27FC236}">
                  <a16:creationId xmlns="" xmlns:a16="http://schemas.microsoft.com/office/drawing/2014/main" id="{23FBC748-DCBA-AA41-A6F7-895374D50CD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19" name="Freeform 418">
                <a:extLst>
                  <a:ext uri="{FF2B5EF4-FFF2-40B4-BE49-F238E27FC236}">
                    <a16:creationId xmlns="" xmlns:a16="http://schemas.microsoft.com/office/drawing/2014/main" id="{96DA1F2B-2063-8C40-BF46-086C20D317A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0" name="Freeform 419">
                <a:extLst>
                  <a:ext uri="{FF2B5EF4-FFF2-40B4-BE49-F238E27FC236}">
                    <a16:creationId xmlns="" xmlns:a16="http://schemas.microsoft.com/office/drawing/2014/main" id="{8A1EF987-02EE-DA4D-8224-02537D5034D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1" name="Freeform 420">
                <a:extLst>
                  <a:ext uri="{FF2B5EF4-FFF2-40B4-BE49-F238E27FC236}">
                    <a16:creationId xmlns="" xmlns:a16="http://schemas.microsoft.com/office/drawing/2014/main" id="{1FC5854A-AF8F-6841-92AD-B18DDAF1E99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2" name="Freeform 421">
                <a:extLst>
                  <a:ext uri="{FF2B5EF4-FFF2-40B4-BE49-F238E27FC236}">
                    <a16:creationId xmlns="" xmlns:a16="http://schemas.microsoft.com/office/drawing/2014/main" id="{A510FA68-BEB6-B54A-A1D4-984168F8571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55" name="Group 454">
            <a:extLst>
              <a:ext uri="{FF2B5EF4-FFF2-40B4-BE49-F238E27FC236}">
                <a16:creationId xmlns="" xmlns:a16="http://schemas.microsoft.com/office/drawing/2014/main" id="{52B7B73B-1125-084D-8669-C68CC371DDC6}"/>
              </a:ext>
            </a:extLst>
          </p:cNvPr>
          <p:cNvGrpSpPr/>
          <p:nvPr/>
        </p:nvGrpSpPr>
        <p:grpSpPr>
          <a:xfrm>
            <a:off x="10884085" y="3601365"/>
            <a:ext cx="170989" cy="97052"/>
            <a:chOff x="7493876" y="2774731"/>
            <a:chExt cx="1481958" cy="894622"/>
          </a:xfrm>
        </p:grpSpPr>
        <p:sp>
          <p:nvSpPr>
            <p:cNvPr id="456" name="Freeform 455">
              <a:extLst>
                <a:ext uri="{FF2B5EF4-FFF2-40B4-BE49-F238E27FC236}">
                  <a16:creationId xmlns="" xmlns:a16="http://schemas.microsoft.com/office/drawing/2014/main" id="{3196A4F9-B139-4D4B-B210-0318216604F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57" name="Oval 456">
              <a:extLst>
                <a:ext uri="{FF2B5EF4-FFF2-40B4-BE49-F238E27FC236}">
                  <a16:creationId xmlns="" xmlns:a16="http://schemas.microsoft.com/office/drawing/2014/main" id="{1D1C7F3A-BE45-014B-AF9C-58CA77DA029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58" name="Group 457">
              <a:extLst>
                <a:ext uri="{FF2B5EF4-FFF2-40B4-BE49-F238E27FC236}">
                  <a16:creationId xmlns="" xmlns:a16="http://schemas.microsoft.com/office/drawing/2014/main" id="{83DFFE47-64E8-F54C-8ABC-E896DA957F0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9" name="Freeform 458">
                <a:extLst>
                  <a:ext uri="{FF2B5EF4-FFF2-40B4-BE49-F238E27FC236}">
                    <a16:creationId xmlns="" xmlns:a16="http://schemas.microsoft.com/office/drawing/2014/main" id="{2A9F0EE2-8F99-EB4D-9331-7AE3BDCBE9C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0" name="Freeform 459">
                <a:extLst>
                  <a:ext uri="{FF2B5EF4-FFF2-40B4-BE49-F238E27FC236}">
                    <a16:creationId xmlns="" xmlns:a16="http://schemas.microsoft.com/office/drawing/2014/main" id="{2E314A90-8DB8-2A49-8BB6-D51C2DAE9CF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1" name="Freeform 460">
                <a:extLst>
                  <a:ext uri="{FF2B5EF4-FFF2-40B4-BE49-F238E27FC236}">
                    <a16:creationId xmlns="" xmlns:a16="http://schemas.microsoft.com/office/drawing/2014/main" id="{7D8C0277-204E-2B4D-B954-94739B9DE72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2" name="Freeform 461">
                <a:extLst>
                  <a:ext uri="{FF2B5EF4-FFF2-40B4-BE49-F238E27FC236}">
                    <a16:creationId xmlns="" xmlns:a16="http://schemas.microsoft.com/office/drawing/2014/main" id="{69955D3C-6D1B-EA40-8228-73DF0156415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15" name="Group 614">
            <a:extLst>
              <a:ext uri="{FF2B5EF4-FFF2-40B4-BE49-F238E27FC236}">
                <a16:creationId xmlns="" xmlns:a16="http://schemas.microsoft.com/office/drawing/2014/main" id="{E166183D-5423-4E4A-AD63-A361EDE184C0}"/>
              </a:ext>
            </a:extLst>
          </p:cNvPr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616" name="Freeform 615">
              <a:extLst>
                <a:ext uri="{FF2B5EF4-FFF2-40B4-BE49-F238E27FC236}">
                  <a16:creationId xmlns="" xmlns:a16="http://schemas.microsoft.com/office/drawing/2014/main" id="{8470D159-2329-7F46-9191-000B96A32C7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17" name="Oval 616">
              <a:extLst>
                <a:ext uri="{FF2B5EF4-FFF2-40B4-BE49-F238E27FC236}">
                  <a16:creationId xmlns="" xmlns:a16="http://schemas.microsoft.com/office/drawing/2014/main" id="{825BDAE5-F4DB-9148-9BC8-0F6F2D1E653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18" name="Group 617">
              <a:extLst>
                <a:ext uri="{FF2B5EF4-FFF2-40B4-BE49-F238E27FC236}">
                  <a16:creationId xmlns="" xmlns:a16="http://schemas.microsoft.com/office/drawing/2014/main" id="{237F0420-A845-064A-97A2-458F63D673C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19" name="Freeform 618">
                <a:extLst>
                  <a:ext uri="{FF2B5EF4-FFF2-40B4-BE49-F238E27FC236}">
                    <a16:creationId xmlns="" xmlns:a16="http://schemas.microsoft.com/office/drawing/2014/main" id="{D11109B9-8A56-A945-BA04-5A564B10300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0" name="Freeform 619">
                <a:extLst>
                  <a:ext uri="{FF2B5EF4-FFF2-40B4-BE49-F238E27FC236}">
                    <a16:creationId xmlns="" xmlns:a16="http://schemas.microsoft.com/office/drawing/2014/main" id="{170AB2AC-06DB-034E-A5C4-0C8F62E3BE4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1" name="Freeform 620">
                <a:extLst>
                  <a:ext uri="{FF2B5EF4-FFF2-40B4-BE49-F238E27FC236}">
                    <a16:creationId xmlns="" xmlns:a16="http://schemas.microsoft.com/office/drawing/2014/main" id="{E41AEAC2-F85C-4A4E-B0B9-D5C02217D60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2" name="Freeform 621">
                <a:extLst>
                  <a:ext uri="{FF2B5EF4-FFF2-40B4-BE49-F238E27FC236}">
                    <a16:creationId xmlns="" xmlns:a16="http://schemas.microsoft.com/office/drawing/2014/main" id="{7955A7EE-741F-9740-8344-A2BC817675A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77" name="Group 576">
            <a:extLst>
              <a:ext uri="{FF2B5EF4-FFF2-40B4-BE49-F238E27FC236}">
                <a16:creationId xmlns="" xmlns:a16="http://schemas.microsoft.com/office/drawing/2014/main" id="{C471E59B-7A0B-AE4F-95D6-F76514D2D55A}"/>
              </a:ext>
            </a:extLst>
          </p:cNvPr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578" name="Freeform 577">
              <a:extLst>
                <a:ext uri="{FF2B5EF4-FFF2-40B4-BE49-F238E27FC236}">
                  <a16:creationId xmlns="" xmlns:a16="http://schemas.microsoft.com/office/drawing/2014/main" id="{8CD016E7-5480-8E4E-94F7-201A1C6046D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79" name="Oval 578">
              <a:extLst>
                <a:ext uri="{FF2B5EF4-FFF2-40B4-BE49-F238E27FC236}">
                  <a16:creationId xmlns="" xmlns:a16="http://schemas.microsoft.com/office/drawing/2014/main" id="{593A573C-B6D6-684E-BA73-8F7F7FA8D57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0" name="Group 579">
              <a:extLst>
                <a:ext uri="{FF2B5EF4-FFF2-40B4-BE49-F238E27FC236}">
                  <a16:creationId xmlns="" xmlns:a16="http://schemas.microsoft.com/office/drawing/2014/main" id="{2C09AC60-D16C-A948-B25E-01CF60EAAD7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1" name="Freeform 580">
                <a:extLst>
                  <a:ext uri="{FF2B5EF4-FFF2-40B4-BE49-F238E27FC236}">
                    <a16:creationId xmlns="" xmlns:a16="http://schemas.microsoft.com/office/drawing/2014/main" id="{D9A85682-B6A6-2344-B24D-66A792630B3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2" name="Freeform 581">
                <a:extLst>
                  <a:ext uri="{FF2B5EF4-FFF2-40B4-BE49-F238E27FC236}">
                    <a16:creationId xmlns="" xmlns:a16="http://schemas.microsoft.com/office/drawing/2014/main" id="{52EBCF47-0621-B64C-B884-20683D14D92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3" name="Freeform 582">
                <a:extLst>
                  <a:ext uri="{FF2B5EF4-FFF2-40B4-BE49-F238E27FC236}">
                    <a16:creationId xmlns="" xmlns:a16="http://schemas.microsoft.com/office/drawing/2014/main" id="{83AAD1CC-D818-A245-9CF9-C4877A62A5D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4" name="Freeform 583">
                <a:extLst>
                  <a:ext uri="{FF2B5EF4-FFF2-40B4-BE49-F238E27FC236}">
                    <a16:creationId xmlns="" xmlns:a16="http://schemas.microsoft.com/office/drawing/2014/main" id="{51F55DD1-3A8F-0242-A470-690BE99AC68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93" name="Group 592">
            <a:extLst>
              <a:ext uri="{FF2B5EF4-FFF2-40B4-BE49-F238E27FC236}">
                <a16:creationId xmlns="" xmlns:a16="http://schemas.microsoft.com/office/drawing/2014/main" id="{7BF36121-B4F6-2447-9F5B-F29B627F3B2A}"/>
              </a:ext>
            </a:extLst>
          </p:cNvPr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594" name="Freeform 593">
              <a:extLst>
                <a:ext uri="{FF2B5EF4-FFF2-40B4-BE49-F238E27FC236}">
                  <a16:creationId xmlns="" xmlns:a16="http://schemas.microsoft.com/office/drawing/2014/main" id="{D13949CD-BE6A-5744-98EE-61BE5EE60D4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5" name="Oval 594">
              <a:extLst>
                <a:ext uri="{FF2B5EF4-FFF2-40B4-BE49-F238E27FC236}">
                  <a16:creationId xmlns="" xmlns:a16="http://schemas.microsoft.com/office/drawing/2014/main" id="{F3651F16-DD17-4D47-9A8D-8EFA601CA85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6" name="Group 595">
              <a:extLst>
                <a:ext uri="{FF2B5EF4-FFF2-40B4-BE49-F238E27FC236}">
                  <a16:creationId xmlns="" xmlns:a16="http://schemas.microsoft.com/office/drawing/2014/main" id="{10CA9012-91B2-A449-8A2E-65BA6061B48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7" name="Freeform 596">
                <a:extLst>
                  <a:ext uri="{FF2B5EF4-FFF2-40B4-BE49-F238E27FC236}">
                    <a16:creationId xmlns="" xmlns:a16="http://schemas.microsoft.com/office/drawing/2014/main" id="{964BBEA0-D220-6747-850B-459388ABF25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8" name="Freeform 597">
                <a:extLst>
                  <a:ext uri="{FF2B5EF4-FFF2-40B4-BE49-F238E27FC236}">
                    <a16:creationId xmlns="" xmlns:a16="http://schemas.microsoft.com/office/drawing/2014/main" id="{ADEC5ED7-ED4C-584D-AB78-AA02A93E946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9" name="Freeform 598">
                <a:extLst>
                  <a:ext uri="{FF2B5EF4-FFF2-40B4-BE49-F238E27FC236}">
                    <a16:creationId xmlns="" xmlns:a16="http://schemas.microsoft.com/office/drawing/2014/main" id="{F45598BF-44BC-354D-9020-97A874C585B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0" name="Freeform 599">
                <a:extLst>
                  <a:ext uri="{FF2B5EF4-FFF2-40B4-BE49-F238E27FC236}">
                    <a16:creationId xmlns="" xmlns:a16="http://schemas.microsoft.com/office/drawing/2014/main" id="{3A2BDF5D-2CA0-2145-8059-D8F121D4D3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01" name="Group 600">
            <a:extLst>
              <a:ext uri="{FF2B5EF4-FFF2-40B4-BE49-F238E27FC236}">
                <a16:creationId xmlns="" xmlns:a16="http://schemas.microsoft.com/office/drawing/2014/main" id="{187A607B-CA61-BE46-8032-8E34596E7689}"/>
              </a:ext>
            </a:extLst>
          </p:cNvPr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602" name="Freeform 601">
              <a:extLst>
                <a:ext uri="{FF2B5EF4-FFF2-40B4-BE49-F238E27FC236}">
                  <a16:creationId xmlns="" xmlns:a16="http://schemas.microsoft.com/office/drawing/2014/main" id="{EB8C3753-6F83-F64B-9439-656B124AA3B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03" name="Oval 602">
              <a:extLst>
                <a:ext uri="{FF2B5EF4-FFF2-40B4-BE49-F238E27FC236}">
                  <a16:creationId xmlns="" xmlns:a16="http://schemas.microsoft.com/office/drawing/2014/main" id="{F476EE06-2893-8D4D-AF54-92697A0FE8A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04" name="Group 603">
              <a:extLst>
                <a:ext uri="{FF2B5EF4-FFF2-40B4-BE49-F238E27FC236}">
                  <a16:creationId xmlns="" xmlns:a16="http://schemas.microsoft.com/office/drawing/2014/main" id="{5DED3EC9-29B0-8D48-BC37-13731DFE683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05" name="Freeform 604">
                <a:extLst>
                  <a:ext uri="{FF2B5EF4-FFF2-40B4-BE49-F238E27FC236}">
                    <a16:creationId xmlns="" xmlns:a16="http://schemas.microsoft.com/office/drawing/2014/main" id="{D08D678C-613A-3543-B832-EE51616C693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6" name="Freeform 605">
                <a:extLst>
                  <a:ext uri="{FF2B5EF4-FFF2-40B4-BE49-F238E27FC236}">
                    <a16:creationId xmlns="" xmlns:a16="http://schemas.microsoft.com/office/drawing/2014/main" id="{9EB7819C-4684-3347-AA14-421D743ECB9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7" name="Freeform 606">
                <a:extLst>
                  <a:ext uri="{FF2B5EF4-FFF2-40B4-BE49-F238E27FC236}">
                    <a16:creationId xmlns="" xmlns:a16="http://schemas.microsoft.com/office/drawing/2014/main" id="{F23E654E-4CEA-E346-A508-15310ABC704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8" name="Freeform 607">
                <a:extLst>
                  <a:ext uri="{FF2B5EF4-FFF2-40B4-BE49-F238E27FC236}">
                    <a16:creationId xmlns="" xmlns:a16="http://schemas.microsoft.com/office/drawing/2014/main" id="{EF443A10-9F41-BB4D-8E65-E94AEE09BDA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54" name="Group 553">
            <a:extLst>
              <a:ext uri="{FF2B5EF4-FFF2-40B4-BE49-F238E27FC236}">
                <a16:creationId xmlns="" xmlns:a16="http://schemas.microsoft.com/office/drawing/2014/main" id="{7CCD8656-0FD3-B844-BC6C-33CE0577598D}"/>
              </a:ext>
            </a:extLst>
          </p:cNvPr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555" name="Freeform 554">
              <a:extLst>
                <a:ext uri="{FF2B5EF4-FFF2-40B4-BE49-F238E27FC236}">
                  <a16:creationId xmlns="" xmlns:a16="http://schemas.microsoft.com/office/drawing/2014/main" id="{7CF4B187-63BE-654E-852A-09C69503C97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56" name="Oval 555">
              <a:extLst>
                <a:ext uri="{FF2B5EF4-FFF2-40B4-BE49-F238E27FC236}">
                  <a16:creationId xmlns="" xmlns:a16="http://schemas.microsoft.com/office/drawing/2014/main" id="{3B5270E4-3067-1643-B96C-CE5CEE09747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57" name="Group 556">
              <a:extLst>
                <a:ext uri="{FF2B5EF4-FFF2-40B4-BE49-F238E27FC236}">
                  <a16:creationId xmlns="" xmlns:a16="http://schemas.microsoft.com/office/drawing/2014/main" id="{3BECC0F9-CE1F-254B-B04F-1EAA89C59C9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8" name="Freeform 557">
                <a:extLst>
                  <a:ext uri="{FF2B5EF4-FFF2-40B4-BE49-F238E27FC236}">
                    <a16:creationId xmlns="" xmlns:a16="http://schemas.microsoft.com/office/drawing/2014/main" id="{7C55C6EE-4672-4F4F-A2F8-2821804F594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9" name="Freeform 558">
                <a:extLst>
                  <a:ext uri="{FF2B5EF4-FFF2-40B4-BE49-F238E27FC236}">
                    <a16:creationId xmlns="" xmlns:a16="http://schemas.microsoft.com/office/drawing/2014/main" id="{C3B242E2-FAA3-F340-B7F0-35D87BB6BAA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0" name="Freeform 559">
                <a:extLst>
                  <a:ext uri="{FF2B5EF4-FFF2-40B4-BE49-F238E27FC236}">
                    <a16:creationId xmlns="" xmlns:a16="http://schemas.microsoft.com/office/drawing/2014/main" id="{87ED7762-177B-454C-AA37-EB518D75B66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1" name="Freeform 560">
                <a:extLst>
                  <a:ext uri="{FF2B5EF4-FFF2-40B4-BE49-F238E27FC236}">
                    <a16:creationId xmlns="" xmlns:a16="http://schemas.microsoft.com/office/drawing/2014/main" id="{AD88A8A1-4E2B-154E-845D-5419478A1D2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85" name="Group 584">
            <a:extLst>
              <a:ext uri="{FF2B5EF4-FFF2-40B4-BE49-F238E27FC236}">
                <a16:creationId xmlns="" xmlns:a16="http://schemas.microsoft.com/office/drawing/2014/main" id="{1A0C1583-3B4A-E44D-BB19-B20517502EBD}"/>
              </a:ext>
            </a:extLst>
          </p:cNvPr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586" name="Freeform 585">
              <a:extLst>
                <a:ext uri="{FF2B5EF4-FFF2-40B4-BE49-F238E27FC236}">
                  <a16:creationId xmlns="" xmlns:a16="http://schemas.microsoft.com/office/drawing/2014/main" id="{196997C3-A7DB-5041-AC08-10F980FB77E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87" name="Oval 586">
              <a:extLst>
                <a:ext uri="{FF2B5EF4-FFF2-40B4-BE49-F238E27FC236}">
                  <a16:creationId xmlns="" xmlns:a16="http://schemas.microsoft.com/office/drawing/2014/main" id="{5F84A336-003F-D045-8717-1066774A69E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8" name="Group 587">
              <a:extLst>
                <a:ext uri="{FF2B5EF4-FFF2-40B4-BE49-F238E27FC236}">
                  <a16:creationId xmlns="" xmlns:a16="http://schemas.microsoft.com/office/drawing/2014/main" id="{FF876992-AF96-3545-9CEA-A02174E1151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9" name="Freeform 588">
                <a:extLst>
                  <a:ext uri="{FF2B5EF4-FFF2-40B4-BE49-F238E27FC236}">
                    <a16:creationId xmlns="" xmlns:a16="http://schemas.microsoft.com/office/drawing/2014/main" id="{668E6E88-4A46-6C47-A59A-CB9D07441C1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0" name="Freeform 589">
                <a:extLst>
                  <a:ext uri="{FF2B5EF4-FFF2-40B4-BE49-F238E27FC236}">
                    <a16:creationId xmlns="" xmlns:a16="http://schemas.microsoft.com/office/drawing/2014/main" id="{C179B4BA-1D8B-E542-8032-CCB2C08DB97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1" name="Freeform 590">
                <a:extLst>
                  <a:ext uri="{FF2B5EF4-FFF2-40B4-BE49-F238E27FC236}">
                    <a16:creationId xmlns="" xmlns:a16="http://schemas.microsoft.com/office/drawing/2014/main" id="{DCACB29E-ABE8-BA42-AD55-DAF519C17B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2" name="Freeform 591">
                <a:extLst>
                  <a:ext uri="{FF2B5EF4-FFF2-40B4-BE49-F238E27FC236}">
                    <a16:creationId xmlns="" xmlns:a16="http://schemas.microsoft.com/office/drawing/2014/main" id="{FD35A0ED-997C-6D46-9D96-FA8D4339826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38" name="Group 537">
            <a:extLst>
              <a:ext uri="{FF2B5EF4-FFF2-40B4-BE49-F238E27FC236}">
                <a16:creationId xmlns="" xmlns:a16="http://schemas.microsoft.com/office/drawing/2014/main" id="{158E5A4C-7065-8643-BDC2-3A235B56FEA4}"/>
              </a:ext>
            </a:extLst>
          </p:cNvPr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539" name="Freeform 538">
              <a:extLst>
                <a:ext uri="{FF2B5EF4-FFF2-40B4-BE49-F238E27FC236}">
                  <a16:creationId xmlns="" xmlns:a16="http://schemas.microsoft.com/office/drawing/2014/main" id="{CA8EFAEE-3EA1-2A49-A68E-588F301B692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0" name="Oval 539">
              <a:extLst>
                <a:ext uri="{FF2B5EF4-FFF2-40B4-BE49-F238E27FC236}">
                  <a16:creationId xmlns="" xmlns:a16="http://schemas.microsoft.com/office/drawing/2014/main" id="{7A05A3F9-D6B9-D14C-83C8-6C79F0B6B2C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1" name="Group 540">
              <a:extLst>
                <a:ext uri="{FF2B5EF4-FFF2-40B4-BE49-F238E27FC236}">
                  <a16:creationId xmlns="" xmlns:a16="http://schemas.microsoft.com/office/drawing/2014/main" id="{8AAC1FAD-B7BA-744A-8599-5670C6B0E77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42" name="Freeform 541">
                <a:extLst>
                  <a:ext uri="{FF2B5EF4-FFF2-40B4-BE49-F238E27FC236}">
                    <a16:creationId xmlns="" xmlns:a16="http://schemas.microsoft.com/office/drawing/2014/main" id="{A016DA82-50DC-224C-84FF-C492EDE01BC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3" name="Freeform 542">
                <a:extLst>
                  <a:ext uri="{FF2B5EF4-FFF2-40B4-BE49-F238E27FC236}">
                    <a16:creationId xmlns="" xmlns:a16="http://schemas.microsoft.com/office/drawing/2014/main" id="{3D2D51D6-0AC0-9D43-A55C-E94B7DCA77F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4" name="Freeform 543">
                <a:extLst>
                  <a:ext uri="{FF2B5EF4-FFF2-40B4-BE49-F238E27FC236}">
                    <a16:creationId xmlns="" xmlns:a16="http://schemas.microsoft.com/office/drawing/2014/main" id="{76C27F31-4CE4-1242-9801-166D4F66B5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5" name="Freeform 544">
                <a:extLst>
                  <a:ext uri="{FF2B5EF4-FFF2-40B4-BE49-F238E27FC236}">
                    <a16:creationId xmlns="" xmlns:a16="http://schemas.microsoft.com/office/drawing/2014/main" id="{9BC7E87F-2555-8D4C-80CB-0E2F5F4BB0F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46" name="Group 545">
            <a:extLst>
              <a:ext uri="{FF2B5EF4-FFF2-40B4-BE49-F238E27FC236}">
                <a16:creationId xmlns="" xmlns:a16="http://schemas.microsoft.com/office/drawing/2014/main" id="{4DAC2AB4-F1E4-D740-A4AF-07EE55303854}"/>
              </a:ext>
            </a:extLst>
          </p:cNvPr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547" name="Freeform 546">
              <a:extLst>
                <a:ext uri="{FF2B5EF4-FFF2-40B4-BE49-F238E27FC236}">
                  <a16:creationId xmlns="" xmlns:a16="http://schemas.microsoft.com/office/drawing/2014/main" id="{23E59006-14B9-C64E-A05E-0BD7C00C4A6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8" name="Oval 547">
              <a:extLst>
                <a:ext uri="{FF2B5EF4-FFF2-40B4-BE49-F238E27FC236}">
                  <a16:creationId xmlns="" xmlns:a16="http://schemas.microsoft.com/office/drawing/2014/main" id="{2AD17789-C54D-4948-95E6-741F42B1FB2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9" name="Group 548">
              <a:extLst>
                <a:ext uri="{FF2B5EF4-FFF2-40B4-BE49-F238E27FC236}">
                  <a16:creationId xmlns="" xmlns:a16="http://schemas.microsoft.com/office/drawing/2014/main" id="{278D7FE0-D307-E941-967D-E4145732CEE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0" name="Freeform 549">
                <a:extLst>
                  <a:ext uri="{FF2B5EF4-FFF2-40B4-BE49-F238E27FC236}">
                    <a16:creationId xmlns="" xmlns:a16="http://schemas.microsoft.com/office/drawing/2014/main" id="{1ADC6420-4AC2-F544-B940-D0A18615CA5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1" name="Freeform 550">
                <a:extLst>
                  <a:ext uri="{FF2B5EF4-FFF2-40B4-BE49-F238E27FC236}">
                    <a16:creationId xmlns="" xmlns:a16="http://schemas.microsoft.com/office/drawing/2014/main" id="{223E40C5-E2E3-3B42-A86A-26D2D130B73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2" name="Freeform 551">
                <a:extLst>
                  <a:ext uri="{FF2B5EF4-FFF2-40B4-BE49-F238E27FC236}">
                    <a16:creationId xmlns="" xmlns:a16="http://schemas.microsoft.com/office/drawing/2014/main" id="{C6AA2152-8609-214A-AE62-E7DFD1A9E7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3" name="Freeform 552">
                <a:extLst>
                  <a:ext uri="{FF2B5EF4-FFF2-40B4-BE49-F238E27FC236}">
                    <a16:creationId xmlns="" xmlns:a16="http://schemas.microsoft.com/office/drawing/2014/main" id="{7CB5E54A-6719-9747-80B7-8D19331BE78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3" name="Group 622">
            <a:extLst>
              <a:ext uri="{FF2B5EF4-FFF2-40B4-BE49-F238E27FC236}">
                <a16:creationId xmlns="" xmlns:a16="http://schemas.microsoft.com/office/drawing/2014/main" id="{EA34A94C-D92D-084C-BFEA-F4C8DF0AD275}"/>
              </a:ext>
            </a:extLst>
          </p:cNvPr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624" name="Freeform 623">
              <a:extLst>
                <a:ext uri="{FF2B5EF4-FFF2-40B4-BE49-F238E27FC236}">
                  <a16:creationId xmlns="" xmlns:a16="http://schemas.microsoft.com/office/drawing/2014/main" id="{E1E1C6E8-4D60-7F43-BB0E-6D883F10D4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25" name="Oval 624">
              <a:extLst>
                <a:ext uri="{FF2B5EF4-FFF2-40B4-BE49-F238E27FC236}">
                  <a16:creationId xmlns="" xmlns:a16="http://schemas.microsoft.com/office/drawing/2014/main" id="{50975E36-0C2A-6844-A407-23F033DB4BD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26" name="Group 625">
              <a:extLst>
                <a:ext uri="{FF2B5EF4-FFF2-40B4-BE49-F238E27FC236}">
                  <a16:creationId xmlns="" xmlns:a16="http://schemas.microsoft.com/office/drawing/2014/main" id="{3F7EBA29-30EF-C741-94EE-735398C6CFA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27" name="Freeform 626">
                <a:extLst>
                  <a:ext uri="{FF2B5EF4-FFF2-40B4-BE49-F238E27FC236}">
                    <a16:creationId xmlns="" xmlns:a16="http://schemas.microsoft.com/office/drawing/2014/main" id="{B3AD45B5-1F4B-FF4A-843D-9D062939267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8" name="Freeform 627">
                <a:extLst>
                  <a:ext uri="{FF2B5EF4-FFF2-40B4-BE49-F238E27FC236}">
                    <a16:creationId xmlns="" xmlns:a16="http://schemas.microsoft.com/office/drawing/2014/main" id="{A6F160FF-CBBD-9147-8D0B-92A36BEBF8A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9" name="Freeform 628">
                <a:extLst>
                  <a:ext uri="{FF2B5EF4-FFF2-40B4-BE49-F238E27FC236}">
                    <a16:creationId xmlns="" xmlns:a16="http://schemas.microsoft.com/office/drawing/2014/main" id="{421F3589-EC70-074A-903F-D618ED6F789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0" name="Freeform 629">
                <a:extLst>
                  <a:ext uri="{FF2B5EF4-FFF2-40B4-BE49-F238E27FC236}">
                    <a16:creationId xmlns="" xmlns:a16="http://schemas.microsoft.com/office/drawing/2014/main" id="{CEC8DEB8-8E24-2948-9AF6-0F3EF908CD4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63" name="Group 462">
            <a:extLst>
              <a:ext uri="{FF2B5EF4-FFF2-40B4-BE49-F238E27FC236}">
                <a16:creationId xmlns="" xmlns:a16="http://schemas.microsoft.com/office/drawing/2014/main" id="{A8C4B740-B92E-8942-8EF4-347710C32F2C}"/>
              </a:ext>
            </a:extLst>
          </p:cNvPr>
          <p:cNvGrpSpPr/>
          <p:nvPr/>
        </p:nvGrpSpPr>
        <p:grpSpPr>
          <a:xfrm>
            <a:off x="9247893" y="4775686"/>
            <a:ext cx="393760" cy="218578"/>
            <a:chOff x="7493876" y="2774731"/>
            <a:chExt cx="1481958" cy="894622"/>
          </a:xfrm>
        </p:grpSpPr>
        <p:sp>
          <p:nvSpPr>
            <p:cNvPr id="464" name="Freeform 463">
              <a:extLst>
                <a:ext uri="{FF2B5EF4-FFF2-40B4-BE49-F238E27FC236}">
                  <a16:creationId xmlns="" xmlns:a16="http://schemas.microsoft.com/office/drawing/2014/main" id="{71A9C1C2-E4A0-D74C-8C05-2AD307E7B3E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65" name="Oval 464">
              <a:extLst>
                <a:ext uri="{FF2B5EF4-FFF2-40B4-BE49-F238E27FC236}">
                  <a16:creationId xmlns="" xmlns:a16="http://schemas.microsoft.com/office/drawing/2014/main" id="{0F366A03-D9E7-9F45-99D3-1CAC10EE2C7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66" name="Group 465">
              <a:extLst>
                <a:ext uri="{FF2B5EF4-FFF2-40B4-BE49-F238E27FC236}">
                  <a16:creationId xmlns="" xmlns:a16="http://schemas.microsoft.com/office/drawing/2014/main" id="{10CB8A50-A713-2549-9F44-B792D2C30CA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67" name="Freeform 466">
                <a:extLst>
                  <a:ext uri="{FF2B5EF4-FFF2-40B4-BE49-F238E27FC236}">
                    <a16:creationId xmlns="" xmlns:a16="http://schemas.microsoft.com/office/drawing/2014/main" id="{DC4E3153-8354-1145-82FC-C287EF5FE6C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8" name="Freeform 467">
                <a:extLst>
                  <a:ext uri="{FF2B5EF4-FFF2-40B4-BE49-F238E27FC236}">
                    <a16:creationId xmlns="" xmlns:a16="http://schemas.microsoft.com/office/drawing/2014/main" id="{99B3C81B-87BA-1A4F-BCAD-DF0EF9C582C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9" name="Freeform 468">
                <a:extLst>
                  <a:ext uri="{FF2B5EF4-FFF2-40B4-BE49-F238E27FC236}">
                    <a16:creationId xmlns="" xmlns:a16="http://schemas.microsoft.com/office/drawing/2014/main" id="{DEEA64E4-A29A-E742-B32E-C111E6BF42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0" name="Freeform 469">
                <a:extLst>
                  <a:ext uri="{FF2B5EF4-FFF2-40B4-BE49-F238E27FC236}">
                    <a16:creationId xmlns="" xmlns:a16="http://schemas.microsoft.com/office/drawing/2014/main" id="{43676372-2E7B-9445-80AD-B31686FE67E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47" name="Group 446">
            <a:extLst>
              <a:ext uri="{FF2B5EF4-FFF2-40B4-BE49-F238E27FC236}">
                <a16:creationId xmlns="" xmlns:a16="http://schemas.microsoft.com/office/drawing/2014/main" id="{314E0C43-2359-9440-BEF9-9E1924BED605}"/>
              </a:ext>
            </a:extLst>
          </p:cNvPr>
          <p:cNvGrpSpPr/>
          <p:nvPr/>
        </p:nvGrpSpPr>
        <p:grpSpPr>
          <a:xfrm>
            <a:off x="10925982" y="4369125"/>
            <a:ext cx="228295" cy="120400"/>
            <a:chOff x="7493876" y="2774731"/>
            <a:chExt cx="1481958" cy="894622"/>
          </a:xfrm>
        </p:grpSpPr>
        <p:sp>
          <p:nvSpPr>
            <p:cNvPr id="448" name="Freeform 447">
              <a:extLst>
                <a:ext uri="{FF2B5EF4-FFF2-40B4-BE49-F238E27FC236}">
                  <a16:creationId xmlns="" xmlns:a16="http://schemas.microsoft.com/office/drawing/2014/main" id="{9737FFD7-2DCB-A148-A405-977351501C2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49" name="Oval 448">
              <a:extLst>
                <a:ext uri="{FF2B5EF4-FFF2-40B4-BE49-F238E27FC236}">
                  <a16:creationId xmlns="" xmlns:a16="http://schemas.microsoft.com/office/drawing/2014/main" id="{9739DB09-38E5-A347-93BF-13C80AD8453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50" name="Group 449">
              <a:extLst>
                <a:ext uri="{FF2B5EF4-FFF2-40B4-BE49-F238E27FC236}">
                  <a16:creationId xmlns="" xmlns:a16="http://schemas.microsoft.com/office/drawing/2014/main" id="{04079280-378E-384D-9681-BF41B82BF6C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1" name="Freeform 450">
                <a:extLst>
                  <a:ext uri="{FF2B5EF4-FFF2-40B4-BE49-F238E27FC236}">
                    <a16:creationId xmlns="" xmlns:a16="http://schemas.microsoft.com/office/drawing/2014/main" id="{914AA044-3657-1448-A5E9-2F003DC03F6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2" name="Freeform 451">
                <a:extLst>
                  <a:ext uri="{FF2B5EF4-FFF2-40B4-BE49-F238E27FC236}">
                    <a16:creationId xmlns="" xmlns:a16="http://schemas.microsoft.com/office/drawing/2014/main" id="{29FDF0B8-7E9A-1F4D-8C99-CE1C68A1345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3" name="Freeform 452">
                <a:extLst>
                  <a:ext uri="{FF2B5EF4-FFF2-40B4-BE49-F238E27FC236}">
                    <a16:creationId xmlns="" xmlns:a16="http://schemas.microsoft.com/office/drawing/2014/main" id="{49A96193-2E73-4C43-843C-2C8C4DCEE47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4" name="Freeform 453">
                <a:extLst>
                  <a:ext uri="{FF2B5EF4-FFF2-40B4-BE49-F238E27FC236}">
                    <a16:creationId xmlns="" xmlns:a16="http://schemas.microsoft.com/office/drawing/2014/main" id="{F5358318-953E-E249-9021-E0B5DF66E3B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85" name="Group 784">
            <a:extLst>
              <a:ext uri="{FF2B5EF4-FFF2-40B4-BE49-F238E27FC236}">
                <a16:creationId xmlns="" xmlns:a16="http://schemas.microsoft.com/office/drawing/2014/main" id="{91E02B81-5B35-4545-A954-B7E923AB7286}"/>
              </a:ext>
            </a:extLst>
          </p:cNvPr>
          <p:cNvGrpSpPr/>
          <p:nvPr/>
        </p:nvGrpSpPr>
        <p:grpSpPr>
          <a:xfrm>
            <a:off x="7439074" y="2356613"/>
            <a:ext cx="534987" cy="407988"/>
            <a:chOff x="7432700" y="2327293"/>
            <a:chExt cx="534987" cy="407988"/>
          </a:xfrm>
        </p:grpSpPr>
        <p:pic>
          <p:nvPicPr>
            <p:cNvPr id="73" name="Picture 1017" descr="antenna_stylized">
              <a:extLst>
                <a:ext uri="{FF2B5EF4-FFF2-40B4-BE49-F238E27FC236}">
                  <a16:creationId xmlns="" xmlns:a16="http://schemas.microsoft.com/office/drawing/2014/main" id="{27A537F5-5D99-BF4C-9B11-E9782673F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" name="Picture 1018" descr="laptop_keyboard">
              <a:extLst>
                <a:ext uri="{FF2B5EF4-FFF2-40B4-BE49-F238E27FC236}">
                  <a16:creationId xmlns="" xmlns:a16="http://schemas.microsoft.com/office/drawing/2014/main" id="{7087B8D0-FFCB-0746-A889-28909002C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" name="Freeform 1019">
              <a:extLst>
                <a:ext uri="{FF2B5EF4-FFF2-40B4-BE49-F238E27FC236}">
                  <a16:creationId xmlns="" xmlns:a16="http://schemas.microsoft.com/office/drawing/2014/main" id="{7C75BC30-0808-D44D-AF7A-A72B4A529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6" name="Picture 1020" descr="screen">
              <a:extLst>
                <a:ext uri="{FF2B5EF4-FFF2-40B4-BE49-F238E27FC236}">
                  <a16:creationId xmlns="" xmlns:a16="http://schemas.microsoft.com/office/drawing/2014/main" id="{2D732B7A-74CB-D547-ADB5-C721526D5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" name="Freeform 1021">
              <a:extLst>
                <a:ext uri="{FF2B5EF4-FFF2-40B4-BE49-F238E27FC236}">
                  <a16:creationId xmlns="" xmlns:a16="http://schemas.microsoft.com/office/drawing/2014/main" id="{FBD1A429-9B8F-F940-AD09-4638CC316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 1022">
              <a:extLst>
                <a:ext uri="{FF2B5EF4-FFF2-40B4-BE49-F238E27FC236}">
                  <a16:creationId xmlns="" xmlns:a16="http://schemas.microsoft.com/office/drawing/2014/main" id="{376C8B48-3441-F643-B92D-5DC759EDA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 1023">
              <a:extLst>
                <a:ext uri="{FF2B5EF4-FFF2-40B4-BE49-F238E27FC236}">
                  <a16:creationId xmlns="" xmlns:a16="http://schemas.microsoft.com/office/drawing/2014/main" id="{4DFECD03-4AF0-1342-8138-6CEC8249A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 1024">
              <a:extLst>
                <a:ext uri="{FF2B5EF4-FFF2-40B4-BE49-F238E27FC236}">
                  <a16:creationId xmlns="" xmlns:a16="http://schemas.microsoft.com/office/drawing/2014/main" id="{8AA57D4B-3E9B-994B-AF13-DB646178B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 1025">
              <a:extLst>
                <a:ext uri="{FF2B5EF4-FFF2-40B4-BE49-F238E27FC236}">
                  <a16:creationId xmlns="" xmlns:a16="http://schemas.microsoft.com/office/drawing/2014/main" id="{59DA24E7-1981-0E44-8060-2B7CE58EB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 1026">
              <a:extLst>
                <a:ext uri="{FF2B5EF4-FFF2-40B4-BE49-F238E27FC236}">
                  <a16:creationId xmlns="" xmlns:a16="http://schemas.microsoft.com/office/drawing/2014/main" id="{DB3D3129-2B70-5643-96C2-83638DE57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3" name="Group 1027">
              <a:extLst>
                <a:ext uri="{FF2B5EF4-FFF2-40B4-BE49-F238E27FC236}">
                  <a16:creationId xmlns="" xmlns:a16="http://schemas.microsoft.com/office/drawing/2014/main" id="{8C6DEC60-5C97-D546-9977-EBD182221D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169" name="Freeform 1028">
                <a:extLst>
                  <a:ext uri="{FF2B5EF4-FFF2-40B4-BE49-F238E27FC236}">
                    <a16:creationId xmlns="" xmlns:a16="http://schemas.microsoft.com/office/drawing/2014/main" id="{5D16627E-DE34-BC4F-9513-7A7D4707F7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0" name="Freeform 1029">
                <a:extLst>
                  <a:ext uri="{FF2B5EF4-FFF2-40B4-BE49-F238E27FC236}">
                    <a16:creationId xmlns="" xmlns:a16="http://schemas.microsoft.com/office/drawing/2014/main" id="{D8D65D68-18A4-E54D-8916-1DEF36844C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1" name="Freeform 1030">
                <a:extLst>
                  <a:ext uri="{FF2B5EF4-FFF2-40B4-BE49-F238E27FC236}">
                    <a16:creationId xmlns="" xmlns:a16="http://schemas.microsoft.com/office/drawing/2014/main" id="{3C79D147-9974-F341-96E9-F9AD19F140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2" name="Freeform 1031">
                <a:extLst>
                  <a:ext uri="{FF2B5EF4-FFF2-40B4-BE49-F238E27FC236}">
                    <a16:creationId xmlns="" xmlns:a16="http://schemas.microsoft.com/office/drawing/2014/main" id="{5E0CE9D2-21FD-2644-9691-743CC3E130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3" name="Freeform 1032">
                <a:extLst>
                  <a:ext uri="{FF2B5EF4-FFF2-40B4-BE49-F238E27FC236}">
                    <a16:creationId xmlns="" xmlns:a16="http://schemas.microsoft.com/office/drawing/2014/main" id="{5691098F-1432-0D44-8573-312C3A566A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Freeform 1033">
                <a:extLst>
                  <a:ext uri="{FF2B5EF4-FFF2-40B4-BE49-F238E27FC236}">
                    <a16:creationId xmlns="" xmlns:a16="http://schemas.microsoft.com/office/drawing/2014/main" id="{2D4A77A2-D0F1-164A-A67D-A509543869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4" name="Freeform 1034">
              <a:extLst>
                <a:ext uri="{FF2B5EF4-FFF2-40B4-BE49-F238E27FC236}">
                  <a16:creationId xmlns="" xmlns:a16="http://schemas.microsoft.com/office/drawing/2014/main" id="{A283BD8E-0AD2-B743-8237-483C3A6A6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 1035">
              <a:extLst>
                <a:ext uri="{FF2B5EF4-FFF2-40B4-BE49-F238E27FC236}">
                  <a16:creationId xmlns="" xmlns:a16="http://schemas.microsoft.com/office/drawing/2014/main" id="{AA215C2D-4069-DE48-884E-A1816F7D4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 1036">
              <a:extLst>
                <a:ext uri="{FF2B5EF4-FFF2-40B4-BE49-F238E27FC236}">
                  <a16:creationId xmlns="" xmlns:a16="http://schemas.microsoft.com/office/drawing/2014/main" id="{421821F5-5AD5-4D4E-A4F9-5D46E41A4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 1037">
              <a:extLst>
                <a:ext uri="{FF2B5EF4-FFF2-40B4-BE49-F238E27FC236}">
                  <a16:creationId xmlns="" xmlns:a16="http://schemas.microsoft.com/office/drawing/2014/main" id="{499D2FC7-7022-A944-98B2-E74E9B2E5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 1038">
              <a:extLst>
                <a:ext uri="{FF2B5EF4-FFF2-40B4-BE49-F238E27FC236}">
                  <a16:creationId xmlns="" xmlns:a16="http://schemas.microsoft.com/office/drawing/2014/main" id="{37918171-6E71-A846-A2B5-7C65DD745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 1039">
              <a:extLst>
                <a:ext uri="{FF2B5EF4-FFF2-40B4-BE49-F238E27FC236}">
                  <a16:creationId xmlns="" xmlns:a16="http://schemas.microsoft.com/office/drawing/2014/main" id="{68ECFF60-AA48-2D4C-9A67-90DB18F81D4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40" name="Group 739">
            <a:extLst>
              <a:ext uri="{FF2B5EF4-FFF2-40B4-BE49-F238E27FC236}">
                <a16:creationId xmlns="" xmlns:a16="http://schemas.microsoft.com/office/drawing/2014/main" id="{504BAA5F-BBD8-8242-BC48-7D0E761F340A}"/>
              </a:ext>
            </a:extLst>
          </p:cNvPr>
          <p:cNvGrpSpPr/>
          <p:nvPr/>
        </p:nvGrpSpPr>
        <p:grpSpPr>
          <a:xfrm>
            <a:off x="8637781" y="2319727"/>
            <a:ext cx="530702" cy="478009"/>
            <a:chOff x="8631407" y="2290407"/>
            <a:chExt cx="530702" cy="478009"/>
          </a:xfrm>
        </p:grpSpPr>
        <p:pic>
          <p:nvPicPr>
            <p:cNvPr id="110" name="Picture 568" descr="light2.png">
              <a:extLst>
                <a:ext uri="{FF2B5EF4-FFF2-40B4-BE49-F238E27FC236}">
                  <a16:creationId xmlns="" xmlns:a16="http://schemas.microsoft.com/office/drawing/2014/main" id="{D96B693D-26FC-E443-A112-C4AFFE90D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25293" y="2362969"/>
              <a:ext cx="92772" cy="405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1" name="Picture 1017" descr="antenna_stylized">
              <a:extLst>
                <a:ext uri="{FF2B5EF4-FFF2-40B4-BE49-F238E27FC236}">
                  <a16:creationId xmlns="" xmlns:a16="http://schemas.microsoft.com/office/drawing/2014/main" id="{F4E4C4C0-89A6-D74D-B25C-228CE5BC1D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1407" y="2290407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92" name="Group 791">
            <a:extLst>
              <a:ext uri="{FF2B5EF4-FFF2-40B4-BE49-F238E27FC236}">
                <a16:creationId xmlns="" xmlns:a16="http://schemas.microsoft.com/office/drawing/2014/main" id="{084B6293-559E-5D43-AF2B-4CB5E09EC6C5}"/>
              </a:ext>
            </a:extLst>
          </p:cNvPr>
          <p:cNvGrpSpPr/>
          <p:nvPr/>
        </p:nvGrpSpPr>
        <p:grpSpPr>
          <a:xfrm>
            <a:off x="7493518" y="3419140"/>
            <a:ext cx="350807" cy="305517"/>
            <a:chOff x="7487144" y="3389820"/>
            <a:chExt cx="350807" cy="305517"/>
          </a:xfrm>
        </p:grpSpPr>
        <p:pic>
          <p:nvPicPr>
            <p:cNvPr id="91" name="Picture 1115" descr="antenna_stylized">
              <a:extLst>
                <a:ext uri="{FF2B5EF4-FFF2-40B4-BE49-F238E27FC236}">
                  <a16:creationId xmlns="" xmlns:a16="http://schemas.microsoft.com/office/drawing/2014/main" id="{1821BC3E-6137-D844-92B9-4BA4CFF41F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7144" y="3389820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" name="Picture 1116" descr="laptop_keyboard">
              <a:extLst>
                <a:ext uri="{FF2B5EF4-FFF2-40B4-BE49-F238E27FC236}">
                  <a16:creationId xmlns="" xmlns:a16="http://schemas.microsoft.com/office/drawing/2014/main" id="{7F05CE3B-E67B-1B40-9D5B-2914F0B9BF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504001" y="3575889"/>
              <a:ext cx="286699" cy="119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" name="Freeform 1117">
              <a:extLst>
                <a:ext uri="{FF2B5EF4-FFF2-40B4-BE49-F238E27FC236}">
                  <a16:creationId xmlns="" xmlns:a16="http://schemas.microsoft.com/office/drawing/2014/main" id="{B52A07C5-D801-5B41-BD20-C20958925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014" y="3459979"/>
              <a:ext cx="230764" cy="155883"/>
            </a:xfrm>
            <a:custGeom>
              <a:avLst/>
              <a:gdLst>
                <a:gd name="T0" fmla="*/ 143665061 w 2982"/>
                <a:gd name="T1" fmla="*/ 0 h 2442"/>
                <a:gd name="T2" fmla="*/ 0 w 2982"/>
                <a:gd name="T3" fmla="*/ 66329557 h 2442"/>
                <a:gd name="T4" fmla="*/ 573719931 w 2982"/>
                <a:gd name="T5" fmla="*/ 82975142 h 2442"/>
                <a:gd name="T6" fmla="*/ 717384993 w 2982"/>
                <a:gd name="T7" fmla="*/ 16645585 h 2442"/>
                <a:gd name="T8" fmla="*/ 14366506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4" name="Picture 1118" descr="screen">
              <a:extLst>
                <a:ext uri="{FF2B5EF4-FFF2-40B4-BE49-F238E27FC236}">
                  <a16:creationId xmlns="" xmlns:a16="http://schemas.microsoft.com/office/drawing/2014/main" id="{2EA30B4E-5447-0340-8DAD-349A843F2A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0380" y="3463988"/>
              <a:ext cx="209692" cy="141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" name="Freeform 1119">
              <a:extLst>
                <a:ext uri="{FF2B5EF4-FFF2-40B4-BE49-F238E27FC236}">
                  <a16:creationId xmlns="" xmlns:a16="http://schemas.microsoft.com/office/drawing/2014/main" id="{1137F6C6-A7C9-9A4D-BCE3-048DB90EF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1029" y="3455381"/>
              <a:ext cx="195517" cy="29007"/>
            </a:xfrm>
            <a:custGeom>
              <a:avLst/>
              <a:gdLst>
                <a:gd name="T0" fmla="*/ 35620212 w 2528"/>
                <a:gd name="T1" fmla="*/ 0 h 455"/>
                <a:gd name="T2" fmla="*/ 608343257 w 2528"/>
                <a:gd name="T3" fmla="*/ 16582250 h 455"/>
                <a:gd name="T4" fmla="*/ 572256449 w 2528"/>
                <a:gd name="T5" fmla="*/ 16582250 h 455"/>
                <a:gd name="T6" fmla="*/ 0 w 2528"/>
                <a:gd name="T7" fmla="*/ 16582250 h 455"/>
                <a:gd name="T8" fmla="*/ 35620212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1120">
              <a:extLst>
                <a:ext uri="{FF2B5EF4-FFF2-40B4-BE49-F238E27FC236}">
                  <a16:creationId xmlns="" xmlns:a16="http://schemas.microsoft.com/office/drawing/2014/main" id="{7A0060E2-767D-1545-8656-29ED1A471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6971" y="3455145"/>
              <a:ext cx="54275" cy="120745"/>
            </a:xfrm>
            <a:custGeom>
              <a:avLst/>
              <a:gdLst>
                <a:gd name="T0" fmla="*/ 142804406 w 702"/>
                <a:gd name="T1" fmla="*/ 0 h 1893"/>
                <a:gd name="T2" fmla="*/ 0 w 702"/>
                <a:gd name="T3" fmla="*/ 66174575 h 1893"/>
                <a:gd name="T4" fmla="*/ 35584530 w 702"/>
                <a:gd name="T5" fmla="*/ 66174575 h 1893"/>
                <a:gd name="T6" fmla="*/ 178855222 w 702"/>
                <a:gd name="T7" fmla="*/ 16607700 h 1893"/>
                <a:gd name="T8" fmla="*/ 142804406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1121">
              <a:extLst>
                <a:ext uri="{FF2B5EF4-FFF2-40B4-BE49-F238E27FC236}">
                  <a16:creationId xmlns="" xmlns:a16="http://schemas.microsoft.com/office/drawing/2014/main" id="{15790F5A-ABAC-8D49-A4F9-E2F576550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6652" y="3476723"/>
              <a:ext cx="58489" cy="139375"/>
            </a:xfrm>
            <a:custGeom>
              <a:avLst/>
              <a:gdLst>
                <a:gd name="T0" fmla="*/ 179213623 w 756"/>
                <a:gd name="T1" fmla="*/ 0 h 2184"/>
                <a:gd name="T2" fmla="*/ 35656008 w 756"/>
                <a:gd name="T3" fmla="*/ 82904513 h 2184"/>
                <a:gd name="T4" fmla="*/ 0 w 756"/>
                <a:gd name="T5" fmla="*/ 82904513 h 2184"/>
                <a:gd name="T6" fmla="*/ 143090785 w 756"/>
                <a:gd name="T7" fmla="*/ 16632211 h 2184"/>
                <a:gd name="T8" fmla="*/ 179213623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1122">
              <a:extLst>
                <a:ext uri="{FF2B5EF4-FFF2-40B4-BE49-F238E27FC236}">
                  <a16:creationId xmlns="" xmlns:a16="http://schemas.microsoft.com/office/drawing/2014/main" id="{8898B7ED-5BCF-8C4E-B1AA-B82AD50FD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6332" y="3569758"/>
              <a:ext cx="214545" cy="47048"/>
            </a:xfrm>
            <a:custGeom>
              <a:avLst/>
              <a:gdLst>
                <a:gd name="T0" fmla="*/ 35658648 w 2773"/>
                <a:gd name="T1" fmla="*/ 0 h 738"/>
                <a:gd name="T2" fmla="*/ 0 w 2773"/>
                <a:gd name="T3" fmla="*/ 16581742 h 738"/>
                <a:gd name="T4" fmla="*/ 573357470 w 2773"/>
                <a:gd name="T5" fmla="*/ 33163485 h 738"/>
                <a:gd name="T6" fmla="*/ 573357470 w 2773"/>
                <a:gd name="T7" fmla="*/ 16581742 h 738"/>
                <a:gd name="T8" fmla="*/ 3565864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1123">
              <a:extLst>
                <a:ext uri="{FF2B5EF4-FFF2-40B4-BE49-F238E27FC236}">
                  <a16:creationId xmlns="" xmlns:a16="http://schemas.microsoft.com/office/drawing/2014/main" id="{5A7F91EF-AD6B-D64E-B73E-C762D73A7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3165" y="3477902"/>
              <a:ext cx="54786" cy="139965"/>
            </a:xfrm>
            <a:custGeom>
              <a:avLst/>
              <a:gdLst>
                <a:gd name="T0" fmla="*/ 656550006 w 637"/>
                <a:gd name="T1" fmla="*/ 0 h 1659"/>
                <a:gd name="T2" fmla="*/ 656550006 w 637"/>
                <a:gd name="T3" fmla="*/ 0 h 1659"/>
                <a:gd name="T4" fmla="*/ 54716163 w 637"/>
                <a:gd name="T5" fmla="*/ 2147483646 h 1659"/>
                <a:gd name="T6" fmla="*/ 0 w 637"/>
                <a:gd name="T7" fmla="*/ 2147483646 h 1659"/>
                <a:gd name="T8" fmla="*/ 65655000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Freeform 1124">
              <a:extLst>
                <a:ext uri="{FF2B5EF4-FFF2-40B4-BE49-F238E27FC236}">
                  <a16:creationId xmlns="" xmlns:a16="http://schemas.microsoft.com/office/drawing/2014/main" id="{BBB1B153-2E6F-7246-9B11-B68D01DF6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6588" y="3576007"/>
              <a:ext cx="190792" cy="46458"/>
            </a:xfrm>
            <a:custGeom>
              <a:avLst/>
              <a:gdLst>
                <a:gd name="T0" fmla="*/ 0 w 2216"/>
                <a:gd name="T1" fmla="*/ 0 h 550"/>
                <a:gd name="T2" fmla="*/ 54884212 w 2216"/>
                <a:gd name="T3" fmla="*/ 101852492 h 550"/>
                <a:gd name="T4" fmla="*/ 2147483646 w 2216"/>
                <a:gd name="T5" fmla="*/ 1017940055 h 550"/>
                <a:gd name="T6" fmla="*/ 2147483646 w 2216"/>
                <a:gd name="T7" fmla="*/ 865464562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1" name="Group 1125">
              <a:extLst>
                <a:ext uri="{FF2B5EF4-FFF2-40B4-BE49-F238E27FC236}">
                  <a16:creationId xmlns="" xmlns:a16="http://schemas.microsoft.com/office/drawing/2014/main" id="{57060979-075D-9D4D-B12E-DA0CCD4C6B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3395" y="3625649"/>
              <a:ext cx="64747" cy="27592"/>
              <a:chOff x="1740" y="2642"/>
              <a:chExt cx="752" cy="327"/>
            </a:xfrm>
          </p:grpSpPr>
          <p:sp>
            <p:nvSpPr>
              <p:cNvPr id="140" name="Freeform 1126">
                <a:extLst>
                  <a:ext uri="{FF2B5EF4-FFF2-40B4-BE49-F238E27FC236}">
                    <a16:creationId xmlns="" xmlns:a16="http://schemas.microsoft.com/office/drawing/2014/main" id="{8DFFF656-1361-C546-8336-177F79E469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Freeform 1127">
                <a:extLst>
                  <a:ext uri="{FF2B5EF4-FFF2-40B4-BE49-F238E27FC236}">
                    <a16:creationId xmlns="" xmlns:a16="http://schemas.microsoft.com/office/drawing/2014/main" id="{60C6C6B3-72DE-664B-B4DE-3C04B0C5B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Freeform 1128">
                <a:extLst>
                  <a:ext uri="{FF2B5EF4-FFF2-40B4-BE49-F238E27FC236}">
                    <a16:creationId xmlns="" xmlns:a16="http://schemas.microsoft.com/office/drawing/2014/main" id="{0D48292A-917D-D046-A974-043CEE5A41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Freeform 1129">
                <a:extLst>
                  <a:ext uri="{FF2B5EF4-FFF2-40B4-BE49-F238E27FC236}">
                    <a16:creationId xmlns="" xmlns:a16="http://schemas.microsoft.com/office/drawing/2014/main" id="{DB6BAAEB-BADD-0A4F-8A9D-D72AFCA99A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Freeform 1130">
                <a:extLst>
                  <a:ext uri="{FF2B5EF4-FFF2-40B4-BE49-F238E27FC236}">
                    <a16:creationId xmlns="" xmlns:a16="http://schemas.microsoft.com/office/drawing/2014/main" id="{05D5969F-F3B9-414D-975E-A6700098F2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Freeform 1131">
                <a:extLst>
                  <a:ext uri="{FF2B5EF4-FFF2-40B4-BE49-F238E27FC236}">
                    <a16:creationId xmlns="" xmlns:a16="http://schemas.microsoft.com/office/drawing/2014/main" id="{41BB174D-6019-384D-A5AC-1B4D92D938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2" name="Freeform 1132">
              <a:extLst>
                <a:ext uri="{FF2B5EF4-FFF2-40B4-BE49-F238E27FC236}">
                  <a16:creationId xmlns="" xmlns:a16="http://schemas.microsoft.com/office/drawing/2014/main" id="{F8739864-4836-E447-8FC8-5886923FF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4243" y="3629776"/>
              <a:ext cx="78411" cy="60608"/>
            </a:xfrm>
            <a:custGeom>
              <a:avLst/>
              <a:gdLst>
                <a:gd name="T0" fmla="*/ 39250883 w 990"/>
                <a:gd name="T1" fmla="*/ 342828616 h 792"/>
                <a:gd name="T2" fmla="*/ 354255671 w 990"/>
                <a:gd name="T3" fmla="*/ 0 h 792"/>
                <a:gd name="T4" fmla="*/ 354255671 w 990"/>
                <a:gd name="T5" fmla="*/ 34504242 h 792"/>
                <a:gd name="T6" fmla="*/ 0 w 990"/>
                <a:gd name="T7" fmla="*/ 342828616 h 792"/>
                <a:gd name="T8" fmla="*/ 39250883 w 990"/>
                <a:gd name="T9" fmla="*/ 342828616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reeform 1133">
              <a:extLst>
                <a:ext uri="{FF2B5EF4-FFF2-40B4-BE49-F238E27FC236}">
                  <a16:creationId xmlns="" xmlns:a16="http://schemas.microsoft.com/office/drawing/2014/main" id="{C59CADF3-CD09-FB48-A672-C2C50B66C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4129" y="3634611"/>
              <a:ext cx="200625" cy="55302"/>
            </a:xfrm>
            <a:custGeom>
              <a:avLst/>
              <a:gdLst>
                <a:gd name="T0" fmla="*/ 39302216 w 2532"/>
                <a:gd name="T1" fmla="*/ 0 h 723"/>
                <a:gd name="T2" fmla="*/ 39302216 w 2532"/>
                <a:gd name="T3" fmla="*/ 0 h 723"/>
                <a:gd name="T4" fmla="*/ 867084690 w 2532"/>
                <a:gd name="T5" fmla="*/ 307891170 h 723"/>
                <a:gd name="T6" fmla="*/ 867084690 w 2532"/>
                <a:gd name="T7" fmla="*/ 342351506 h 723"/>
                <a:gd name="T8" fmla="*/ 0 w 2532"/>
                <a:gd name="T9" fmla="*/ 34009889 h 723"/>
                <a:gd name="T10" fmla="*/ 39302216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reeform 1134">
              <a:extLst>
                <a:ext uri="{FF2B5EF4-FFF2-40B4-BE49-F238E27FC236}">
                  <a16:creationId xmlns="" xmlns:a16="http://schemas.microsoft.com/office/drawing/2014/main" id="{628AB6FD-35F6-0345-BD13-22EAAF9EC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4257" y="3624470"/>
              <a:ext cx="2171" cy="11202"/>
            </a:xfrm>
            <a:custGeom>
              <a:avLst/>
              <a:gdLst>
                <a:gd name="T0" fmla="*/ 48903362 w 26"/>
                <a:gd name="T1" fmla="*/ 33634500 h 147"/>
                <a:gd name="T2" fmla="*/ 48903362 w 26"/>
                <a:gd name="T3" fmla="*/ 67263209 h 147"/>
                <a:gd name="T4" fmla="*/ 0 w 26"/>
                <a:gd name="T5" fmla="*/ 67263209 h 147"/>
                <a:gd name="T6" fmla="*/ 48903362 w 26"/>
                <a:gd name="T7" fmla="*/ 0 h 147"/>
                <a:gd name="T8" fmla="*/ 48903362 w 26"/>
                <a:gd name="T9" fmla="*/ 3363450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reeform 1135">
              <a:extLst>
                <a:ext uri="{FF2B5EF4-FFF2-40B4-BE49-F238E27FC236}">
                  <a16:creationId xmlns="" xmlns:a16="http://schemas.microsoft.com/office/drawing/2014/main" id="{76529D44-B4FD-DE4D-812E-E461A0FCCA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4384" y="3578837"/>
              <a:ext cx="93225" cy="46340"/>
            </a:xfrm>
            <a:custGeom>
              <a:avLst/>
              <a:gdLst>
                <a:gd name="T0" fmla="*/ 395043791 w 1176"/>
                <a:gd name="T1" fmla="*/ 0 h 606"/>
                <a:gd name="T2" fmla="*/ 0 w 1176"/>
                <a:gd name="T3" fmla="*/ 273654982 h 606"/>
                <a:gd name="T4" fmla="*/ 39357994 w 1176"/>
                <a:gd name="T5" fmla="*/ 273654982 h 606"/>
                <a:gd name="T6" fmla="*/ 395043791 w 1176"/>
                <a:gd name="T7" fmla="*/ 33985420 h 606"/>
                <a:gd name="T8" fmla="*/ 39504379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reeform 1136">
              <a:extLst>
                <a:ext uri="{FF2B5EF4-FFF2-40B4-BE49-F238E27FC236}">
                  <a16:creationId xmlns="" xmlns:a16="http://schemas.microsoft.com/office/drawing/2014/main" id="{44CD9A89-0E3B-2C40-8436-71B7526BA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642" y="3626829"/>
              <a:ext cx="190281" cy="53180"/>
            </a:xfrm>
            <a:custGeom>
              <a:avLst/>
              <a:gdLst>
                <a:gd name="T0" fmla="*/ 31829833 w 2532"/>
                <a:gd name="T1" fmla="*/ 0 h 723"/>
                <a:gd name="T2" fmla="*/ 31829833 w 2532"/>
                <a:gd name="T3" fmla="*/ 0 h 723"/>
                <a:gd name="T4" fmla="*/ 382827787 w 2532"/>
                <a:gd name="T5" fmla="*/ 175498781 h 723"/>
                <a:gd name="T6" fmla="*/ 382827787 w 2532"/>
                <a:gd name="T7" fmla="*/ 175498781 h 723"/>
                <a:gd name="T8" fmla="*/ 0 w 2532"/>
                <a:gd name="T9" fmla="*/ 29448186 h 723"/>
                <a:gd name="T10" fmla="*/ 31829833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reeform 1137">
              <a:extLst>
                <a:ext uri="{FF2B5EF4-FFF2-40B4-BE49-F238E27FC236}">
                  <a16:creationId xmlns="" xmlns:a16="http://schemas.microsoft.com/office/drawing/2014/main" id="{92BF681C-02FC-8F49-A2CD-8F3446ECE5D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00668" y="3623055"/>
              <a:ext cx="77645" cy="5506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2641137 h 723"/>
                <a:gd name="T6" fmla="*/ 0 w 2532"/>
                <a:gd name="T7" fmla="*/ 302641137 h 723"/>
                <a:gd name="T8" fmla="*/ 0 w 2532"/>
                <a:gd name="T9" fmla="*/ 33575256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94" name="Group 693">
            <a:extLst>
              <a:ext uri="{FF2B5EF4-FFF2-40B4-BE49-F238E27FC236}">
                <a16:creationId xmlns="" xmlns:a16="http://schemas.microsoft.com/office/drawing/2014/main" id="{14715B6C-9A50-FE4B-A8D2-1E669BF891E3}"/>
              </a:ext>
            </a:extLst>
          </p:cNvPr>
          <p:cNvGrpSpPr/>
          <p:nvPr/>
        </p:nvGrpSpPr>
        <p:grpSpPr>
          <a:xfrm>
            <a:off x="7803435" y="3325424"/>
            <a:ext cx="347997" cy="396620"/>
            <a:chOff x="7797061" y="3296104"/>
            <a:chExt cx="347997" cy="396620"/>
          </a:xfrm>
        </p:grpSpPr>
        <p:pic>
          <p:nvPicPr>
            <p:cNvPr id="113" name="Picture 571" descr="fridge2.png">
              <a:extLst>
                <a:ext uri="{FF2B5EF4-FFF2-40B4-BE49-F238E27FC236}">
                  <a16:creationId xmlns="" xmlns:a16="http://schemas.microsoft.com/office/drawing/2014/main" id="{29DD0F98-F93B-0145-A925-F4125ED49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6825" y="335569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4" name="Picture 1115" descr="antenna_stylized">
              <a:extLst>
                <a:ext uri="{FF2B5EF4-FFF2-40B4-BE49-F238E27FC236}">
                  <a16:creationId xmlns="" xmlns:a16="http://schemas.microsoft.com/office/drawing/2014/main" id="{C1A64F68-4D16-AE4F-AB60-09D2C0CF0E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7061" y="329610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95" name="Group 794">
            <a:extLst>
              <a:ext uri="{FF2B5EF4-FFF2-40B4-BE49-F238E27FC236}">
                <a16:creationId xmlns="" xmlns:a16="http://schemas.microsoft.com/office/drawing/2014/main" id="{AF73DE4B-526E-9C4F-9242-9BC0D43F8CBA}"/>
              </a:ext>
            </a:extLst>
          </p:cNvPr>
          <p:cNvGrpSpPr/>
          <p:nvPr/>
        </p:nvGrpSpPr>
        <p:grpSpPr>
          <a:xfrm>
            <a:off x="11064947" y="3428485"/>
            <a:ext cx="518448" cy="1212242"/>
            <a:chOff x="11058573" y="3399165"/>
            <a:chExt cx="518448" cy="1212242"/>
          </a:xfrm>
        </p:grpSpPr>
        <p:grpSp>
          <p:nvGrpSpPr>
            <p:cNvPr id="375" name="Group 374">
              <a:extLst>
                <a:ext uri="{FF2B5EF4-FFF2-40B4-BE49-F238E27FC236}">
                  <a16:creationId xmlns="" xmlns:a16="http://schemas.microsoft.com/office/drawing/2014/main" id="{433FEDDB-405E-DB4E-815F-55EE9E62EF1A}"/>
                </a:ext>
              </a:extLst>
            </p:cNvPr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376" name="Straight Connector 375">
                <a:extLst>
                  <a:ext uri="{FF2B5EF4-FFF2-40B4-BE49-F238E27FC236}">
                    <a16:creationId xmlns="" xmlns:a16="http://schemas.microsoft.com/office/drawing/2014/main" id="{1D164102-BE0D-AF40-9A7B-7F2B261B2C20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8" name="Group 377">
                <a:extLst>
                  <a:ext uri="{FF2B5EF4-FFF2-40B4-BE49-F238E27FC236}">
                    <a16:creationId xmlns="" xmlns:a16="http://schemas.microsoft.com/office/drawing/2014/main" id="{9018E7EF-EB96-424D-962A-FEB80B43946F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79" name="Picture 378" descr="server_rack.png">
                  <a:extLst>
                    <a:ext uri="{FF2B5EF4-FFF2-40B4-BE49-F238E27FC236}">
                      <a16:creationId xmlns="" xmlns:a16="http://schemas.microsoft.com/office/drawing/2014/main" id="{C865CB27-BCE1-654B-9519-9B39D4CB58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0" name="Picture 379" descr="server_rack.png">
                  <a:extLst>
                    <a:ext uri="{FF2B5EF4-FFF2-40B4-BE49-F238E27FC236}">
                      <a16:creationId xmlns="" xmlns:a16="http://schemas.microsoft.com/office/drawing/2014/main" id="{41D005B5-0BAE-3E48-A2D4-576E4F7B94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1" name="Picture 380" descr="server_rack.png">
                  <a:extLst>
                    <a:ext uri="{FF2B5EF4-FFF2-40B4-BE49-F238E27FC236}">
                      <a16:creationId xmlns="" xmlns:a16="http://schemas.microsoft.com/office/drawing/2014/main" id="{89060F4D-6C40-724C-BD1E-F12A5CA65D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92" name="Group 391">
              <a:extLst>
                <a:ext uri="{FF2B5EF4-FFF2-40B4-BE49-F238E27FC236}">
                  <a16:creationId xmlns="" xmlns:a16="http://schemas.microsoft.com/office/drawing/2014/main" id="{710FDFDB-5658-6346-883B-53F72A0E1C90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393" name="Straight Connector 392">
                <a:extLst>
                  <a:ext uri="{FF2B5EF4-FFF2-40B4-BE49-F238E27FC236}">
                    <a16:creationId xmlns="" xmlns:a16="http://schemas.microsoft.com/office/drawing/2014/main" id="{21121473-8384-8944-A0B5-DD441780262C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5" name="Group 394">
                <a:extLst>
                  <a:ext uri="{FF2B5EF4-FFF2-40B4-BE49-F238E27FC236}">
                    <a16:creationId xmlns="" xmlns:a16="http://schemas.microsoft.com/office/drawing/2014/main" id="{11366773-360A-0449-911A-80462659C660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96" name="Picture 395" descr="server_rack.png">
                  <a:extLst>
                    <a:ext uri="{FF2B5EF4-FFF2-40B4-BE49-F238E27FC236}">
                      <a16:creationId xmlns="" xmlns:a16="http://schemas.microsoft.com/office/drawing/2014/main" id="{361EFF3D-6A1F-2646-B975-1FACB4284F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7" name="Picture 396" descr="server_rack.png">
                  <a:extLst>
                    <a:ext uri="{FF2B5EF4-FFF2-40B4-BE49-F238E27FC236}">
                      <a16:creationId xmlns="" xmlns:a16="http://schemas.microsoft.com/office/drawing/2014/main" id="{E83F8942-DE11-A747-A5A4-EDFBB17BFC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8" name="Picture 397" descr="server_rack.png">
                  <a:extLst>
                    <a:ext uri="{FF2B5EF4-FFF2-40B4-BE49-F238E27FC236}">
                      <a16:creationId xmlns="" xmlns:a16="http://schemas.microsoft.com/office/drawing/2014/main" id="{300ED1AC-F5EE-3C49-B963-42178C2434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71" name="Group 950">
            <a:extLst>
              <a:ext uri="{FF2B5EF4-FFF2-40B4-BE49-F238E27FC236}">
                <a16:creationId xmlns="" xmlns:a16="http://schemas.microsoft.com/office/drawing/2014/main" id="{2B0A745F-DA32-E140-AB36-BC5E1C4E2D48}"/>
              </a:ext>
            </a:extLst>
          </p:cNvPr>
          <p:cNvGrpSpPr>
            <a:grpSpLocks/>
          </p:cNvGrpSpPr>
          <p:nvPr/>
        </p:nvGrpSpPr>
        <p:grpSpPr bwMode="auto">
          <a:xfrm>
            <a:off x="10288915" y="5273951"/>
            <a:ext cx="177192" cy="330833"/>
            <a:chOff x="4140" y="429"/>
            <a:chExt cx="1425" cy="2396"/>
          </a:xfrm>
        </p:grpSpPr>
        <p:sp>
          <p:nvSpPr>
            <p:cNvPr id="207" name="Freeform 951">
              <a:extLst>
                <a:ext uri="{FF2B5EF4-FFF2-40B4-BE49-F238E27FC236}">
                  <a16:creationId xmlns="" xmlns:a16="http://schemas.microsoft.com/office/drawing/2014/main" id="{12CB3660-4D63-014F-8CC9-FDFB8140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Rectangle 952">
              <a:extLst>
                <a:ext uri="{FF2B5EF4-FFF2-40B4-BE49-F238E27FC236}">
                  <a16:creationId xmlns="" xmlns:a16="http://schemas.microsoft.com/office/drawing/2014/main" id="{EFE1382F-B768-3541-8BD1-06AB71BFA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9" name="Freeform 953">
              <a:extLst>
                <a:ext uri="{FF2B5EF4-FFF2-40B4-BE49-F238E27FC236}">
                  <a16:creationId xmlns="" xmlns:a16="http://schemas.microsoft.com/office/drawing/2014/main" id="{FB363E8F-CA06-2449-A66C-B14735894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Freeform 954">
              <a:extLst>
                <a:ext uri="{FF2B5EF4-FFF2-40B4-BE49-F238E27FC236}">
                  <a16:creationId xmlns="" xmlns:a16="http://schemas.microsoft.com/office/drawing/2014/main" id="{8A74E36A-A735-7440-A2B1-55846B516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Rectangle 955">
              <a:extLst>
                <a:ext uri="{FF2B5EF4-FFF2-40B4-BE49-F238E27FC236}">
                  <a16:creationId xmlns="" xmlns:a16="http://schemas.microsoft.com/office/drawing/2014/main" id="{FC433BF5-02C8-F540-AE86-53BF56960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2" name="Group 956">
              <a:extLst>
                <a:ext uri="{FF2B5EF4-FFF2-40B4-BE49-F238E27FC236}">
                  <a16:creationId xmlns="" xmlns:a16="http://schemas.microsoft.com/office/drawing/2014/main" id="{969A0B36-D994-A24C-8329-146363A51C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7" name="AutoShape 957">
                <a:extLst>
                  <a:ext uri="{FF2B5EF4-FFF2-40B4-BE49-F238E27FC236}">
                    <a16:creationId xmlns="" xmlns:a16="http://schemas.microsoft.com/office/drawing/2014/main" id="{75A7B329-681F-2B4A-8470-FC0231FE2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8" name="AutoShape 958">
                <a:extLst>
                  <a:ext uri="{FF2B5EF4-FFF2-40B4-BE49-F238E27FC236}">
                    <a16:creationId xmlns="" xmlns:a16="http://schemas.microsoft.com/office/drawing/2014/main" id="{197CEF08-20F4-5741-AC2B-1EBB072FA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3" name="Rectangle 959">
              <a:extLst>
                <a:ext uri="{FF2B5EF4-FFF2-40B4-BE49-F238E27FC236}">
                  <a16:creationId xmlns="" xmlns:a16="http://schemas.microsoft.com/office/drawing/2014/main" id="{775AA9F7-199B-ED4C-B422-5E1B766FB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4" name="Group 960">
              <a:extLst>
                <a:ext uri="{FF2B5EF4-FFF2-40B4-BE49-F238E27FC236}">
                  <a16:creationId xmlns="" xmlns:a16="http://schemas.microsoft.com/office/drawing/2014/main" id="{4EED0C22-3BA6-E24F-B528-BF018CB34F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5" name="AutoShape 961">
                <a:extLst>
                  <a:ext uri="{FF2B5EF4-FFF2-40B4-BE49-F238E27FC236}">
                    <a16:creationId xmlns="" xmlns:a16="http://schemas.microsoft.com/office/drawing/2014/main" id="{FE30D28F-02DD-D041-8551-45D9D2836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6" name="AutoShape 962">
                <a:extLst>
                  <a:ext uri="{FF2B5EF4-FFF2-40B4-BE49-F238E27FC236}">
                    <a16:creationId xmlns="" xmlns:a16="http://schemas.microsoft.com/office/drawing/2014/main" id="{92F33680-18D6-7C4A-88C2-46C4FA3D0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5" name="Rectangle 963">
              <a:extLst>
                <a:ext uri="{FF2B5EF4-FFF2-40B4-BE49-F238E27FC236}">
                  <a16:creationId xmlns="" xmlns:a16="http://schemas.microsoft.com/office/drawing/2014/main" id="{A0014856-A5F8-544F-98BE-B1D6878A6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16" name="Rectangle 964">
              <a:extLst>
                <a:ext uri="{FF2B5EF4-FFF2-40B4-BE49-F238E27FC236}">
                  <a16:creationId xmlns="" xmlns:a16="http://schemas.microsoft.com/office/drawing/2014/main" id="{0E6FC61A-EACA-7D4E-9AA7-C7690D093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7" name="Group 965">
              <a:extLst>
                <a:ext uri="{FF2B5EF4-FFF2-40B4-BE49-F238E27FC236}">
                  <a16:creationId xmlns="" xmlns:a16="http://schemas.microsoft.com/office/drawing/2014/main" id="{CF083CE2-2403-FD4E-8F7D-758E7F67FF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33" name="AutoShape 966">
                <a:extLst>
                  <a:ext uri="{FF2B5EF4-FFF2-40B4-BE49-F238E27FC236}">
                    <a16:creationId xmlns="" xmlns:a16="http://schemas.microsoft.com/office/drawing/2014/main" id="{5ED8E2CD-DB59-0040-9493-378A5D7DF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4" name="AutoShape 967">
                <a:extLst>
                  <a:ext uri="{FF2B5EF4-FFF2-40B4-BE49-F238E27FC236}">
                    <a16:creationId xmlns="" xmlns:a16="http://schemas.microsoft.com/office/drawing/2014/main" id="{F249F021-1652-2041-9D37-82D9ADAF2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8" name="Freeform 968">
              <a:extLst>
                <a:ext uri="{FF2B5EF4-FFF2-40B4-BE49-F238E27FC236}">
                  <a16:creationId xmlns="" xmlns:a16="http://schemas.microsoft.com/office/drawing/2014/main" id="{2DA20985-B59E-DD4F-B452-9726DAD28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9" name="Group 969">
              <a:extLst>
                <a:ext uri="{FF2B5EF4-FFF2-40B4-BE49-F238E27FC236}">
                  <a16:creationId xmlns="" xmlns:a16="http://schemas.microsoft.com/office/drawing/2014/main" id="{68489279-23CF-FB42-9AE3-CAB3A000B9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31" name="AutoShape 970">
                <a:extLst>
                  <a:ext uri="{FF2B5EF4-FFF2-40B4-BE49-F238E27FC236}">
                    <a16:creationId xmlns="" xmlns:a16="http://schemas.microsoft.com/office/drawing/2014/main" id="{12532EDD-6029-FD41-90A0-EB4B9A3B8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2" name="AutoShape 971">
                <a:extLst>
                  <a:ext uri="{FF2B5EF4-FFF2-40B4-BE49-F238E27FC236}">
                    <a16:creationId xmlns="" xmlns:a16="http://schemas.microsoft.com/office/drawing/2014/main" id="{2ADE9625-767F-5247-8211-3638BECC9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20" name="Rectangle 972">
              <a:extLst>
                <a:ext uri="{FF2B5EF4-FFF2-40B4-BE49-F238E27FC236}">
                  <a16:creationId xmlns="" xmlns:a16="http://schemas.microsoft.com/office/drawing/2014/main" id="{71E52DA0-9A54-7744-90B9-E438CBE0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1" name="Freeform 973">
              <a:extLst>
                <a:ext uri="{FF2B5EF4-FFF2-40B4-BE49-F238E27FC236}">
                  <a16:creationId xmlns="" xmlns:a16="http://schemas.microsoft.com/office/drawing/2014/main" id="{D950FAED-4EC6-7B4B-AFA5-CA2701F74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Freeform 974">
              <a:extLst>
                <a:ext uri="{FF2B5EF4-FFF2-40B4-BE49-F238E27FC236}">
                  <a16:creationId xmlns="" xmlns:a16="http://schemas.microsoft.com/office/drawing/2014/main" id="{55AF3FE0-BBE4-A74C-A9EF-B8F3AA7A0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Oval 975">
              <a:extLst>
                <a:ext uri="{FF2B5EF4-FFF2-40B4-BE49-F238E27FC236}">
                  <a16:creationId xmlns="" xmlns:a16="http://schemas.microsoft.com/office/drawing/2014/main" id="{AC808981-49D6-D840-800C-F21BB9106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4" name="Freeform 976">
              <a:extLst>
                <a:ext uri="{FF2B5EF4-FFF2-40B4-BE49-F238E27FC236}">
                  <a16:creationId xmlns="" xmlns:a16="http://schemas.microsoft.com/office/drawing/2014/main" id="{EBD04B6D-F8F6-FE45-BBD9-3CFFE7B28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5" name="AutoShape 977">
              <a:extLst>
                <a:ext uri="{FF2B5EF4-FFF2-40B4-BE49-F238E27FC236}">
                  <a16:creationId xmlns="" xmlns:a16="http://schemas.microsoft.com/office/drawing/2014/main" id="{EB968B78-CEDA-2949-925F-D6EE71A8E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6" name="AutoShape 978">
              <a:extLst>
                <a:ext uri="{FF2B5EF4-FFF2-40B4-BE49-F238E27FC236}">
                  <a16:creationId xmlns="" xmlns:a16="http://schemas.microsoft.com/office/drawing/2014/main" id="{6127245D-2639-C841-ABBD-0A2EB8719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7" name="Oval 979">
              <a:extLst>
                <a:ext uri="{FF2B5EF4-FFF2-40B4-BE49-F238E27FC236}">
                  <a16:creationId xmlns="" xmlns:a16="http://schemas.microsoft.com/office/drawing/2014/main" id="{CBCE7727-73A7-814E-B244-E80EED405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8" name="Oval 980">
              <a:extLst>
                <a:ext uri="{FF2B5EF4-FFF2-40B4-BE49-F238E27FC236}">
                  <a16:creationId xmlns="" xmlns:a16="http://schemas.microsoft.com/office/drawing/2014/main" id="{7A66ECF6-DDAE-2842-92B5-EA8F14A12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9" name="Oval 981">
              <a:extLst>
                <a:ext uri="{FF2B5EF4-FFF2-40B4-BE49-F238E27FC236}">
                  <a16:creationId xmlns="" xmlns:a16="http://schemas.microsoft.com/office/drawing/2014/main" id="{5A97568E-F028-FD44-8E47-C92EC6C01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30" name="Rectangle 982">
              <a:extLst>
                <a:ext uri="{FF2B5EF4-FFF2-40B4-BE49-F238E27FC236}">
                  <a16:creationId xmlns="" xmlns:a16="http://schemas.microsoft.com/office/drawing/2014/main" id="{A834B858-68E5-0D45-8391-2A0A996FA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590">
            <a:extLst>
              <a:ext uri="{FF2B5EF4-FFF2-40B4-BE49-F238E27FC236}">
                <a16:creationId xmlns="" xmlns:a16="http://schemas.microsoft.com/office/drawing/2014/main" id="{2648262B-E78D-1D4B-B3FD-3AE9CD5C321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id="367" name="Picture 591" descr="desktop_computer_stylized_medium">
              <a:extLst>
                <a:ext uri="{FF2B5EF4-FFF2-40B4-BE49-F238E27FC236}">
                  <a16:creationId xmlns="" xmlns:a16="http://schemas.microsoft.com/office/drawing/2014/main" id="{35FBE2DB-60A7-B340-A5BB-B3699CCC0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" name="Freeform 592">
              <a:extLst>
                <a:ext uri="{FF2B5EF4-FFF2-40B4-BE49-F238E27FC236}">
                  <a16:creationId xmlns="" xmlns:a16="http://schemas.microsoft.com/office/drawing/2014/main" id="{0263E665-BF2A-2F4A-ADA8-20F44C312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0" name="Group 590">
            <a:extLst>
              <a:ext uri="{FF2B5EF4-FFF2-40B4-BE49-F238E27FC236}">
                <a16:creationId xmlns="" xmlns:a16="http://schemas.microsoft.com/office/drawing/2014/main" id="{A66A00B8-C906-204A-9EA8-BF8007089AF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id="491" name="Picture 591" descr="desktop_computer_stylized_medium">
              <a:extLst>
                <a:ext uri="{FF2B5EF4-FFF2-40B4-BE49-F238E27FC236}">
                  <a16:creationId xmlns="" xmlns:a16="http://schemas.microsoft.com/office/drawing/2014/main" id="{0D26BE9F-5A6F-194D-95F5-9A26085A8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2" name="Freeform 592">
              <a:extLst>
                <a:ext uri="{FF2B5EF4-FFF2-40B4-BE49-F238E27FC236}">
                  <a16:creationId xmlns="" xmlns:a16="http://schemas.microsoft.com/office/drawing/2014/main" id="{F940FA7C-0178-FC42-989D-133C7D3E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3" name="Group 590">
            <a:extLst>
              <a:ext uri="{FF2B5EF4-FFF2-40B4-BE49-F238E27FC236}">
                <a16:creationId xmlns="" xmlns:a16="http://schemas.microsoft.com/office/drawing/2014/main" id="{AADF67FB-3BE7-EF42-B8A5-B005B506931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id="494" name="Picture 591" descr="desktop_computer_stylized_medium">
              <a:extLst>
                <a:ext uri="{FF2B5EF4-FFF2-40B4-BE49-F238E27FC236}">
                  <a16:creationId xmlns="" xmlns:a16="http://schemas.microsoft.com/office/drawing/2014/main" id="{0BBC0FBB-DA3F-874A-8EBE-B51C772E0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592">
              <a:extLst>
                <a:ext uri="{FF2B5EF4-FFF2-40B4-BE49-F238E27FC236}">
                  <a16:creationId xmlns="" xmlns:a16="http://schemas.microsoft.com/office/drawing/2014/main" id="{A9932DBD-03D1-3E48-AE83-712DE720F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6" name="Group 1064">
            <a:extLst>
              <a:ext uri="{FF2B5EF4-FFF2-40B4-BE49-F238E27FC236}">
                <a16:creationId xmlns="" xmlns:a16="http://schemas.microsoft.com/office/drawing/2014/main" id="{FC2552CF-9AC0-3243-8999-6808B911C762}"/>
              </a:ext>
            </a:extLst>
          </p:cNvPr>
          <p:cNvGrpSpPr>
            <a:grpSpLocks/>
          </p:cNvGrpSpPr>
          <p:nvPr/>
        </p:nvGrpSpPr>
        <p:grpSpPr bwMode="auto">
          <a:xfrm>
            <a:off x="9534746" y="5795138"/>
            <a:ext cx="319264" cy="253379"/>
            <a:chOff x="877" y="1008"/>
            <a:chExt cx="2747" cy="2591"/>
          </a:xfrm>
        </p:grpSpPr>
        <p:pic>
          <p:nvPicPr>
            <p:cNvPr id="497" name="Picture 1065" descr="antenna_stylized">
              <a:extLst>
                <a:ext uri="{FF2B5EF4-FFF2-40B4-BE49-F238E27FC236}">
                  <a16:creationId xmlns="" xmlns:a16="http://schemas.microsoft.com/office/drawing/2014/main" id="{87938519-94DB-D545-A29A-7EDE5E412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8" name="Picture 1066" descr="laptop_keyboard">
              <a:extLst>
                <a:ext uri="{FF2B5EF4-FFF2-40B4-BE49-F238E27FC236}">
                  <a16:creationId xmlns="" xmlns:a16="http://schemas.microsoft.com/office/drawing/2014/main" id="{2D71707C-83CA-1C4B-8508-67E56E2ADD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9" name="Freeform 1067">
              <a:extLst>
                <a:ext uri="{FF2B5EF4-FFF2-40B4-BE49-F238E27FC236}">
                  <a16:creationId xmlns="" xmlns:a16="http://schemas.microsoft.com/office/drawing/2014/main" id="{73F0FEB4-8393-CC4E-8318-ED16B301B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00" name="Picture 1068" descr="screen">
              <a:extLst>
                <a:ext uri="{FF2B5EF4-FFF2-40B4-BE49-F238E27FC236}">
                  <a16:creationId xmlns="" xmlns:a16="http://schemas.microsoft.com/office/drawing/2014/main" id="{7FE7C88C-9EAD-8349-A46B-E909AEA65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" name="Freeform 1069">
              <a:extLst>
                <a:ext uri="{FF2B5EF4-FFF2-40B4-BE49-F238E27FC236}">
                  <a16:creationId xmlns="" xmlns:a16="http://schemas.microsoft.com/office/drawing/2014/main" id="{0DBCF6AD-8352-3C40-B68E-0383519D2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2" name="Freeform 1070">
              <a:extLst>
                <a:ext uri="{FF2B5EF4-FFF2-40B4-BE49-F238E27FC236}">
                  <a16:creationId xmlns="" xmlns:a16="http://schemas.microsoft.com/office/drawing/2014/main" id="{3C23673E-599F-5241-B844-C8F96A051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3" name="Freeform 1071">
              <a:extLst>
                <a:ext uri="{FF2B5EF4-FFF2-40B4-BE49-F238E27FC236}">
                  <a16:creationId xmlns="" xmlns:a16="http://schemas.microsoft.com/office/drawing/2014/main" id="{4D502A0C-8868-2C4E-B6B7-F46718640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4" name="Freeform 1072">
              <a:extLst>
                <a:ext uri="{FF2B5EF4-FFF2-40B4-BE49-F238E27FC236}">
                  <a16:creationId xmlns="" xmlns:a16="http://schemas.microsoft.com/office/drawing/2014/main" id="{154DEECF-C451-B140-A650-9DB9DCC41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5" name="Freeform 1073">
              <a:extLst>
                <a:ext uri="{FF2B5EF4-FFF2-40B4-BE49-F238E27FC236}">
                  <a16:creationId xmlns="" xmlns:a16="http://schemas.microsoft.com/office/drawing/2014/main" id="{61C09639-BDA6-1848-86B4-033F9F997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6" name="Freeform 1074">
              <a:extLst>
                <a:ext uri="{FF2B5EF4-FFF2-40B4-BE49-F238E27FC236}">
                  <a16:creationId xmlns="" xmlns:a16="http://schemas.microsoft.com/office/drawing/2014/main" id="{BBF9A35C-4B4A-604C-BCA3-20BC6C3D2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07" name="Group 1075">
              <a:extLst>
                <a:ext uri="{FF2B5EF4-FFF2-40B4-BE49-F238E27FC236}">
                  <a16:creationId xmlns="" xmlns:a16="http://schemas.microsoft.com/office/drawing/2014/main" id="{C228B10E-0BB1-8D40-9DB1-545E285C76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514" name="Freeform 1076">
                <a:extLst>
                  <a:ext uri="{FF2B5EF4-FFF2-40B4-BE49-F238E27FC236}">
                    <a16:creationId xmlns="" xmlns:a16="http://schemas.microsoft.com/office/drawing/2014/main" id="{DBE93115-3362-AE4D-A30A-337520C73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5" name="Freeform 1077">
                <a:extLst>
                  <a:ext uri="{FF2B5EF4-FFF2-40B4-BE49-F238E27FC236}">
                    <a16:creationId xmlns="" xmlns:a16="http://schemas.microsoft.com/office/drawing/2014/main" id="{E980EACA-94CF-194A-AC7A-1415DBB4CA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6" name="Freeform 1078">
                <a:extLst>
                  <a:ext uri="{FF2B5EF4-FFF2-40B4-BE49-F238E27FC236}">
                    <a16:creationId xmlns="" xmlns:a16="http://schemas.microsoft.com/office/drawing/2014/main" id="{67C8CECC-A4D3-D543-A1C2-92A3DDD604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7" name="Freeform 1079">
                <a:extLst>
                  <a:ext uri="{FF2B5EF4-FFF2-40B4-BE49-F238E27FC236}">
                    <a16:creationId xmlns="" xmlns:a16="http://schemas.microsoft.com/office/drawing/2014/main" id="{DF7F90DA-E9FF-E64E-979A-F2C4CF6F2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8" name="Freeform 1080">
                <a:extLst>
                  <a:ext uri="{FF2B5EF4-FFF2-40B4-BE49-F238E27FC236}">
                    <a16:creationId xmlns="" xmlns:a16="http://schemas.microsoft.com/office/drawing/2014/main" id="{1FB7CFF5-5312-6B45-B1C9-1E8019D9AB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9" name="Freeform 1081">
                <a:extLst>
                  <a:ext uri="{FF2B5EF4-FFF2-40B4-BE49-F238E27FC236}">
                    <a16:creationId xmlns="" xmlns:a16="http://schemas.microsoft.com/office/drawing/2014/main" id="{F6743163-40E8-634F-BDA5-FD850E9C93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08" name="Freeform 1082">
              <a:extLst>
                <a:ext uri="{FF2B5EF4-FFF2-40B4-BE49-F238E27FC236}">
                  <a16:creationId xmlns="" xmlns:a16="http://schemas.microsoft.com/office/drawing/2014/main" id="{5C688E93-8024-AF4A-9FAE-F872353A7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9" name="Freeform 1083">
              <a:extLst>
                <a:ext uri="{FF2B5EF4-FFF2-40B4-BE49-F238E27FC236}">
                  <a16:creationId xmlns="" xmlns:a16="http://schemas.microsoft.com/office/drawing/2014/main" id="{E2D8B864-6DD1-D042-9409-8862ACC1A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0" name="Freeform 1084">
              <a:extLst>
                <a:ext uri="{FF2B5EF4-FFF2-40B4-BE49-F238E27FC236}">
                  <a16:creationId xmlns="" xmlns:a16="http://schemas.microsoft.com/office/drawing/2014/main" id="{CC7A3F9E-B0BC-2945-B124-91C53102E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1" name="Freeform 1085">
              <a:extLst>
                <a:ext uri="{FF2B5EF4-FFF2-40B4-BE49-F238E27FC236}">
                  <a16:creationId xmlns="" xmlns:a16="http://schemas.microsoft.com/office/drawing/2014/main" id="{B8E20EA9-88B9-0A42-A470-7AF9E8810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2" name="Freeform 1086">
              <a:extLst>
                <a:ext uri="{FF2B5EF4-FFF2-40B4-BE49-F238E27FC236}">
                  <a16:creationId xmlns="" xmlns:a16="http://schemas.microsoft.com/office/drawing/2014/main" id="{A9D04135-B045-A743-95D7-CA5EF36EE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3" name="Freeform 1087">
              <a:extLst>
                <a:ext uri="{FF2B5EF4-FFF2-40B4-BE49-F238E27FC236}">
                  <a16:creationId xmlns="" xmlns:a16="http://schemas.microsoft.com/office/drawing/2014/main" id="{C0583F57-71B7-B142-BC2A-15444A0CF4E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5" name="Freeform 984">
            <a:extLst>
              <a:ext uri="{FF2B5EF4-FFF2-40B4-BE49-F238E27FC236}">
                <a16:creationId xmlns="" xmlns:a16="http://schemas.microsoft.com/office/drawing/2014/main" id="{69921432-2526-D74B-B1B3-EF4990D573EA}"/>
              </a:ext>
            </a:extLst>
          </p:cNvPr>
          <p:cNvSpPr>
            <a:spLocks/>
          </p:cNvSpPr>
          <p:nvPr/>
        </p:nvSpPr>
        <p:spPr bwMode="auto">
          <a:xfrm>
            <a:off x="10153593" y="5636971"/>
            <a:ext cx="34049" cy="332924"/>
          </a:xfrm>
          <a:custGeom>
            <a:avLst/>
            <a:gdLst>
              <a:gd name="T0" fmla="*/ 3 w 354"/>
              <a:gd name="T1" fmla="*/ 0 h 2742"/>
              <a:gd name="T2" fmla="*/ 15 w 354"/>
              <a:gd name="T3" fmla="*/ 27 h 2742"/>
              <a:gd name="T4" fmla="*/ 15 w 354"/>
              <a:gd name="T5" fmla="*/ 205 h 2742"/>
              <a:gd name="T6" fmla="*/ 0 w 354"/>
              <a:gd name="T7" fmla="*/ 215 h 2742"/>
              <a:gd name="T8" fmla="*/ 3 w 354"/>
              <a:gd name="T9" fmla="*/ 0 h 27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4"/>
              <a:gd name="T16" fmla="*/ 0 h 2742"/>
              <a:gd name="T17" fmla="*/ 354 w 354"/>
              <a:gd name="T18" fmla="*/ 2742 h 27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4" h="2742">
                <a:moveTo>
                  <a:pt x="63" y="0"/>
                </a:moveTo>
                <a:lnTo>
                  <a:pt x="354" y="339"/>
                </a:lnTo>
                <a:lnTo>
                  <a:pt x="346" y="2624"/>
                </a:lnTo>
                <a:lnTo>
                  <a:pt x="0" y="2742"/>
                </a:lnTo>
                <a:lnTo>
                  <a:pt x="63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33333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7" name="Freeform 986">
            <a:extLst>
              <a:ext uri="{FF2B5EF4-FFF2-40B4-BE49-F238E27FC236}">
                <a16:creationId xmlns="" xmlns:a16="http://schemas.microsoft.com/office/drawing/2014/main" id="{210AB56E-8E3A-464C-BA90-E5EE13DE14AA}"/>
              </a:ext>
            </a:extLst>
          </p:cNvPr>
          <p:cNvSpPr>
            <a:spLocks/>
          </p:cNvSpPr>
          <p:nvPr/>
        </p:nvSpPr>
        <p:spPr bwMode="auto">
          <a:xfrm>
            <a:off x="10159970" y="5656923"/>
            <a:ext cx="20333" cy="308020"/>
          </a:xfrm>
          <a:custGeom>
            <a:avLst/>
            <a:gdLst>
              <a:gd name="T0" fmla="*/ 2 w 211"/>
              <a:gd name="T1" fmla="*/ 0 h 2537"/>
              <a:gd name="T2" fmla="*/ 9 w 211"/>
              <a:gd name="T3" fmla="*/ 18 h 2537"/>
              <a:gd name="T4" fmla="*/ 2 w 211"/>
              <a:gd name="T5" fmla="*/ 196 h 2537"/>
              <a:gd name="T6" fmla="*/ 2 w 211"/>
              <a:gd name="T7" fmla="*/ 0 h 2537"/>
              <a:gd name="T8" fmla="*/ 0 60000 65536"/>
              <a:gd name="T9" fmla="*/ 0 60000 65536"/>
              <a:gd name="T10" fmla="*/ 0 60000 65536"/>
              <a:gd name="T11" fmla="*/ 0 60000 65536"/>
              <a:gd name="T12" fmla="*/ 0 w 211"/>
              <a:gd name="T13" fmla="*/ 0 h 2537"/>
              <a:gd name="T14" fmla="*/ 211 w 211"/>
              <a:gd name="T15" fmla="*/ 2537 h 25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" h="2537">
                <a:moveTo>
                  <a:pt x="7" y="0"/>
                </a:moveTo>
                <a:cubicBezTo>
                  <a:pt x="7" y="0"/>
                  <a:pt x="57" y="28"/>
                  <a:pt x="211" y="218"/>
                </a:cubicBezTo>
                <a:cubicBezTo>
                  <a:pt x="0" y="1229"/>
                  <a:pt x="41" y="2537"/>
                  <a:pt x="7" y="2501"/>
                </a:cubicBezTo>
                <a:lnTo>
                  <a:pt x="7" y="0"/>
                </a:lnTo>
                <a:close/>
              </a:path>
            </a:pathLst>
          </a:custGeom>
          <a:gradFill rotWithShape="1">
            <a:gsLst>
              <a:gs pos="0">
                <a:srgbClr val="808080"/>
              </a:gs>
              <a:gs pos="100000">
                <a:srgbClr val="F8F8F8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8" name="Freeform 987">
            <a:extLst>
              <a:ext uri="{FF2B5EF4-FFF2-40B4-BE49-F238E27FC236}">
                <a16:creationId xmlns="" xmlns:a16="http://schemas.microsoft.com/office/drawing/2014/main" id="{4B6304D8-37E4-9743-9663-D2140A3373CD}"/>
              </a:ext>
            </a:extLst>
          </p:cNvPr>
          <p:cNvSpPr>
            <a:spLocks/>
          </p:cNvSpPr>
          <p:nvPr/>
        </p:nvSpPr>
        <p:spPr bwMode="auto">
          <a:xfrm>
            <a:off x="10155518" y="5812753"/>
            <a:ext cx="31643" cy="27525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1 h 226"/>
              <a:gd name="T4" fmla="*/ 14 w 328"/>
              <a:gd name="T5" fmla="*/ 19 h 226"/>
              <a:gd name="T6" fmla="*/ 0 w 328"/>
              <a:gd name="T7" fmla="*/ 8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9" name="Rectangle 988">
            <a:extLst>
              <a:ext uri="{FF2B5EF4-FFF2-40B4-BE49-F238E27FC236}">
                <a16:creationId xmlns="" xmlns:a16="http://schemas.microsoft.com/office/drawing/2014/main" id="{01DA0D94-4858-4748-835A-0A295C76D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6299" y="5674399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80" name="Group 989">
            <a:extLst>
              <a:ext uri="{FF2B5EF4-FFF2-40B4-BE49-F238E27FC236}">
                <a16:creationId xmlns="" xmlns:a16="http://schemas.microsoft.com/office/drawing/2014/main" id="{653C7E87-1F7F-B94B-970F-8043BE6AD494}"/>
              </a:ext>
            </a:extLst>
          </p:cNvPr>
          <p:cNvGrpSpPr>
            <a:grpSpLocks/>
          </p:cNvGrpSpPr>
          <p:nvPr/>
        </p:nvGrpSpPr>
        <p:grpSpPr bwMode="auto">
          <a:xfrm>
            <a:off x="10091149" y="5671195"/>
            <a:ext cx="69903" cy="21117"/>
            <a:chOff x="614" y="2568"/>
            <a:chExt cx="725" cy="139"/>
          </a:xfrm>
        </p:grpSpPr>
        <p:sp>
          <p:nvSpPr>
            <p:cNvPr id="205" name="AutoShape 990">
              <a:extLst>
                <a:ext uri="{FF2B5EF4-FFF2-40B4-BE49-F238E27FC236}">
                  <a16:creationId xmlns="" xmlns:a16="http://schemas.microsoft.com/office/drawing/2014/main" id="{9E8BF054-B12E-C746-9DCC-FFC0FBE11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66"/>
              <a:ext cx="721" cy="14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6" name="AutoShape 991">
              <a:extLst>
                <a:ext uri="{FF2B5EF4-FFF2-40B4-BE49-F238E27FC236}">
                  <a16:creationId xmlns="" xmlns:a16="http://schemas.microsoft.com/office/drawing/2014/main" id="{60A26098-3AC3-5F48-AF12-0376133BA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1"/>
              <a:ext cx="696" cy="11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81" name="Rectangle 992">
            <a:extLst>
              <a:ext uri="{FF2B5EF4-FFF2-40B4-BE49-F238E27FC236}">
                <a16:creationId xmlns="" xmlns:a16="http://schemas.microsoft.com/office/drawing/2014/main" id="{AB0AE9A0-AEC6-B542-BAA1-AD6A9E257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502" y="5722750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82" name="Group 993">
            <a:extLst>
              <a:ext uri="{FF2B5EF4-FFF2-40B4-BE49-F238E27FC236}">
                <a16:creationId xmlns="" xmlns:a16="http://schemas.microsoft.com/office/drawing/2014/main" id="{2E23BBDE-93A3-014A-8AD9-509F2B133316}"/>
              </a:ext>
            </a:extLst>
          </p:cNvPr>
          <p:cNvGrpSpPr>
            <a:grpSpLocks/>
          </p:cNvGrpSpPr>
          <p:nvPr/>
        </p:nvGrpSpPr>
        <p:grpSpPr bwMode="auto">
          <a:xfrm>
            <a:off x="10090909" y="5718672"/>
            <a:ext cx="69903" cy="19515"/>
            <a:chOff x="614" y="2568"/>
            <a:chExt cx="725" cy="139"/>
          </a:xfrm>
        </p:grpSpPr>
        <p:sp>
          <p:nvSpPr>
            <p:cNvPr id="203" name="AutoShape 994">
              <a:extLst>
                <a:ext uri="{FF2B5EF4-FFF2-40B4-BE49-F238E27FC236}">
                  <a16:creationId xmlns="" xmlns:a16="http://schemas.microsoft.com/office/drawing/2014/main" id="{CF10A6D2-6E36-BA46-8AB3-2A153E9EC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2564"/>
              <a:ext cx="721" cy="13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4" name="AutoShape 995">
              <a:extLst>
                <a:ext uri="{FF2B5EF4-FFF2-40B4-BE49-F238E27FC236}">
                  <a16:creationId xmlns="" xmlns:a16="http://schemas.microsoft.com/office/drawing/2014/main" id="{964D14B2-2639-5A46-B2D5-48A8B0C31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" y="2581"/>
              <a:ext cx="696" cy="10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83" name="Rectangle 996">
            <a:extLst>
              <a:ext uri="{FF2B5EF4-FFF2-40B4-BE49-F238E27FC236}">
                <a16:creationId xmlns="" xmlns:a16="http://schemas.microsoft.com/office/drawing/2014/main" id="{426E7337-36DD-B64A-88F7-00D5A742F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502" y="5771101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84" name="Rectangle 997">
            <a:extLst>
              <a:ext uri="{FF2B5EF4-FFF2-40B4-BE49-F238E27FC236}">
                <a16:creationId xmlns="" xmlns:a16="http://schemas.microsoft.com/office/drawing/2014/main" id="{BE4D7353-7D2D-9F42-8A6A-65BAA6259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8705" y="5814938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85" name="Group 998">
            <a:extLst>
              <a:ext uri="{FF2B5EF4-FFF2-40B4-BE49-F238E27FC236}">
                <a16:creationId xmlns="" xmlns:a16="http://schemas.microsoft.com/office/drawing/2014/main" id="{10644FFB-BF70-614B-94F5-58CB99D12E0E}"/>
              </a:ext>
            </a:extLst>
          </p:cNvPr>
          <p:cNvGrpSpPr>
            <a:grpSpLocks/>
          </p:cNvGrpSpPr>
          <p:nvPr/>
        </p:nvGrpSpPr>
        <p:grpSpPr bwMode="auto">
          <a:xfrm>
            <a:off x="10089465" y="5810860"/>
            <a:ext cx="70024" cy="21991"/>
            <a:chOff x="614" y="2568"/>
            <a:chExt cx="725" cy="139"/>
          </a:xfrm>
        </p:grpSpPr>
        <p:sp>
          <p:nvSpPr>
            <p:cNvPr id="201" name="AutoShape 999">
              <a:extLst>
                <a:ext uri="{FF2B5EF4-FFF2-40B4-BE49-F238E27FC236}">
                  <a16:creationId xmlns="" xmlns:a16="http://schemas.microsoft.com/office/drawing/2014/main" id="{2EEDFBCE-8402-0442-A96B-A6412C51C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586"/>
              <a:ext cx="720" cy="12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2" name="AutoShape 1000">
              <a:extLst>
                <a:ext uri="{FF2B5EF4-FFF2-40B4-BE49-F238E27FC236}">
                  <a16:creationId xmlns="" xmlns:a16="http://schemas.microsoft.com/office/drawing/2014/main" id="{5BBF678C-8365-374C-8592-2F4010918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" y="2586"/>
              <a:ext cx="695" cy="10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86" name="Freeform 1001">
            <a:extLst>
              <a:ext uri="{FF2B5EF4-FFF2-40B4-BE49-F238E27FC236}">
                <a16:creationId xmlns="" xmlns:a16="http://schemas.microsoft.com/office/drawing/2014/main" id="{43320BBC-6D3F-CE4C-AE57-EE45F3319F3F}"/>
              </a:ext>
            </a:extLst>
          </p:cNvPr>
          <p:cNvSpPr>
            <a:spLocks/>
          </p:cNvSpPr>
          <p:nvPr/>
        </p:nvSpPr>
        <p:spPr bwMode="auto">
          <a:xfrm>
            <a:off x="10156000" y="5771101"/>
            <a:ext cx="31643" cy="27380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0 h 226"/>
              <a:gd name="T4" fmla="*/ 14 w 328"/>
              <a:gd name="T5" fmla="*/ 17 h 226"/>
              <a:gd name="T6" fmla="*/ 0 w 328"/>
              <a:gd name="T7" fmla="*/ 7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7" name="Group 1002">
            <a:extLst>
              <a:ext uri="{FF2B5EF4-FFF2-40B4-BE49-F238E27FC236}">
                <a16:creationId xmlns="" xmlns:a16="http://schemas.microsoft.com/office/drawing/2014/main" id="{4ED748C4-471F-B74E-9328-2437DB94B8F7}"/>
              </a:ext>
            </a:extLst>
          </p:cNvPr>
          <p:cNvGrpSpPr>
            <a:grpSpLocks/>
          </p:cNvGrpSpPr>
          <p:nvPr/>
        </p:nvGrpSpPr>
        <p:grpSpPr bwMode="auto">
          <a:xfrm>
            <a:off x="10089946" y="5767169"/>
            <a:ext cx="70024" cy="20243"/>
            <a:chOff x="614" y="2568"/>
            <a:chExt cx="725" cy="139"/>
          </a:xfrm>
        </p:grpSpPr>
        <p:sp>
          <p:nvSpPr>
            <p:cNvPr id="199" name="AutoShape 1003">
              <a:extLst>
                <a:ext uri="{FF2B5EF4-FFF2-40B4-BE49-F238E27FC236}">
                  <a16:creationId xmlns="" xmlns:a16="http://schemas.microsoft.com/office/drawing/2014/main" id="{DE163CA4-FABE-9B4C-973B-7160FB0CA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71"/>
              <a:ext cx="732" cy="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0" name="AutoShape 1004">
              <a:extLst>
                <a:ext uri="{FF2B5EF4-FFF2-40B4-BE49-F238E27FC236}">
                  <a16:creationId xmlns="" xmlns:a16="http://schemas.microsoft.com/office/drawing/2014/main" id="{D50A283A-2FFB-A24F-A406-2910EEA8C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7"/>
              <a:ext cx="720" cy="10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88" name="Rectangle 1005">
            <a:extLst>
              <a:ext uri="{FF2B5EF4-FFF2-40B4-BE49-F238E27FC236}">
                <a16:creationId xmlns="" xmlns:a16="http://schemas.microsoft.com/office/drawing/2014/main" id="{42659E43-E287-8942-BD23-94141CB4B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0946" y="5636388"/>
            <a:ext cx="8422" cy="332778"/>
          </a:xfrm>
          <a:prstGeom prst="rect">
            <a:avLst/>
          </a:prstGeom>
          <a:gradFill rotWithShape="1">
            <a:gsLst>
              <a:gs pos="0">
                <a:srgbClr val="333333"/>
              </a:gs>
              <a:gs pos="50000">
                <a:srgbClr val="DDDDDD"/>
              </a:gs>
              <a:gs pos="100000">
                <a:srgbClr val="333333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89" name="Freeform 1006">
            <a:extLst>
              <a:ext uri="{FF2B5EF4-FFF2-40B4-BE49-F238E27FC236}">
                <a16:creationId xmlns="" xmlns:a16="http://schemas.microsoft.com/office/drawing/2014/main" id="{48DEF8E3-26E3-0E48-88EA-BAB435AE5150}"/>
              </a:ext>
            </a:extLst>
          </p:cNvPr>
          <p:cNvSpPr>
            <a:spLocks/>
          </p:cNvSpPr>
          <p:nvPr/>
        </p:nvSpPr>
        <p:spPr bwMode="auto">
          <a:xfrm>
            <a:off x="10158887" y="5720566"/>
            <a:ext cx="28515" cy="31020"/>
          </a:xfrm>
          <a:custGeom>
            <a:avLst/>
            <a:gdLst>
              <a:gd name="T0" fmla="*/ 2 w 296"/>
              <a:gd name="T1" fmla="*/ 0 h 256"/>
              <a:gd name="T2" fmla="*/ 14 w 296"/>
              <a:gd name="T3" fmla="*/ 10 h 256"/>
              <a:gd name="T4" fmla="*/ 14 w 296"/>
              <a:gd name="T5" fmla="*/ 19 h 256"/>
              <a:gd name="T6" fmla="*/ 0 w 296"/>
              <a:gd name="T7" fmla="*/ 7 h 256"/>
              <a:gd name="T8" fmla="*/ 2 w 296"/>
              <a:gd name="T9" fmla="*/ 0 h 2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6"/>
              <a:gd name="T16" fmla="*/ 0 h 256"/>
              <a:gd name="T17" fmla="*/ 296 w 296"/>
              <a:gd name="T18" fmla="*/ 256 h 2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6" h="256">
                <a:moveTo>
                  <a:pt x="4" y="0"/>
                </a:moveTo>
                <a:cubicBezTo>
                  <a:pt x="55" y="10"/>
                  <a:pt x="144" y="68"/>
                  <a:pt x="292" y="144"/>
                </a:cubicBezTo>
                <a:cubicBezTo>
                  <a:pt x="290" y="178"/>
                  <a:pt x="296" y="188"/>
                  <a:pt x="296" y="256"/>
                </a:cubicBezTo>
                <a:cubicBezTo>
                  <a:pt x="296" y="256"/>
                  <a:pt x="160" y="176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Freeform 1007">
            <a:extLst>
              <a:ext uri="{FF2B5EF4-FFF2-40B4-BE49-F238E27FC236}">
                <a16:creationId xmlns="" xmlns:a16="http://schemas.microsoft.com/office/drawing/2014/main" id="{7869EB64-11F6-624E-9B28-6986DD9D076F}"/>
              </a:ext>
            </a:extLst>
          </p:cNvPr>
          <p:cNvSpPr>
            <a:spLocks/>
          </p:cNvSpPr>
          <p:nvPr/>
        </p:nvSpPr>
        <p:spPr bwMode="auto">
          <a:xfrm>
            <a:off x="10159248" y="5672943"/>
            <a:ext cx="29357" cy="34953"/>
          </a:xfrm>
          <a:custGeom>
            <a:avLst/>
            <a:gdLst>
              <a:gd name="T0" fmla="*/ 0 w 304"/>
              <a:gd name="T1" fmla="*/ 0 h 288"/>
              <a:gd name="T2" fmla="*/ 14 w 304"/>
              <a:gd name="T3" fmla="*/ 13 h 288"/>
              <a:gd name="T4" fmla="*/ 13 w 304"/>
              <a:gd name="T5" fmla="*/ 23 h 288"/>
              <a:gd name="T6" fmla="*/ 2 w 304"/>
              <a:gd name="T7" fmla="*/ 10 h 288"/>
              <a:gd name="T8" fmla="*/ 0 w 304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4"/>
              <a:gd name="T16" fmla="*/ 0 h 288"/>
              <a:gd name="T17" fmla="*/ 304 w 304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4" h="288">
                <a:moveTo>
                  <a:pt x="0" y="0"/>
                </a:moveTo>
                <a:cubicBezTo>
                  <a:pt x="51" y="10"/>
                  <a:pt x="148" y="76"/>
                  <a:pt x="304" y="164"/>
                </a:cubicBezTo>
                <a:cubicBezTo>
                  <a:pt x="302" y="198"/>
                  <a:pt x="284" y="220"/>
                  <a:pt x="284" y="288"/>
                </a:cubicBezTo>
                <a:cubicBezTo>
                  <a:pt x="284" y="288"/>
                  <a:pt x="163" y="179"/>
                  <a:pt x="8" y="124"/>
                </a:cubicBezTo>
                <a:cubicBezTo>
                  <a:pt x="8" y="72"/>
                  <a:pt x="0" y="17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1" name="Oval 1008">
            <a:extLst>
              <a:ext uri="{FF2B5EF4-FFF2-40B4-BE49-F238E27FC236}">
                <a16:creationId xmlns="" xmlns:a16="http://schemas.microsoft.com/office/drawing/2014/main" id="{322E0F0C-40A1-7E43-B9BC-A271C6411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83311" y="5954166"/>
            <a:ext cx="6016" cy="1383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2" name="Freeform 1009">
            <a:extLst>
              <a:ext uri="{FF2B5EF4-FFF2-40B4-BE49-F238E27FC236}">
                <a16:creationId xmlns="" xmlns:a16="http://schemas.microsoft.com/office/drawing/2014/main" id="{2C34A91D-8DF1-DE40-8F88-B7AB2BE630CE}"/>
              </a:ext>
            </a:extLst>
          </p:cNvPr>
          <p:cNvSpPr>
            <a:spLocks/>
          </p:cNvSpPr>
          <p:nvPr/>
        </p:nvSpPr>
        <p:spPr bwMode="auto">
          <a:xfrm>
            <a:off x="10157684" y="5954603"/>
            <a:ext cx="29477" cy="29127"/>
          </a:xfrm>
          <a:custGeom>
            <a:avLst/>
            <a:gdLst>
              <a:gd name="T0" fmla="*/ 0 w 306"/>
              <a:gd name="T1" fmla="*/ 9 h 240"/>
              <a:gd name="T2" fmla="*/ 2 w 306"/>
              <a:gd name="T3" fmla="*/ 19 h 240"/>
              <a:gd name="T4" fmla="*/ 14 w 306"/>
              <a:gd name="T5" fmla="*/ 9 h 240"/>
              <a:gd name="T6" fmla="*/ 14 w 306"/>
              <a:gd name="T7" fmla="*/ 0 h 240"/>
              <a:gd name="T8" fmla="*/ 0 w 306"/>
              <a:gd name="T9" fmla="*/ 9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6"/>
              <a:gd name="T16" fmla="*/ 0 h 240"/>
              <a:gd name="T17" fmla="*/ 306 w 306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6" h="240">
                <a:moveTo>
                  <a:pt x="0" y="106"/>
                </a:moveTo>
                <a:lnTo>
                  <a:pt x="2" y="240"/>
                </a:lnTo>
                <a:lnTo>
                  <a:pt x="306" y="110"/>
                </a:lnTo>
                <a:lnTo>
                  <a:pt x="300" y="0"/>
                </a:lnTo>
                <a:lnTo>
                  <a:pt x="0" y="10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3" name="AutoShape 1010">
            <a:extLst>
              <a:ext uri="{FF2B5EF4-FFF2-40B4-BE49-F238E27FC236}">
                <a16:creationId xmlns="" xmlns:a16="http://schemas.microsoft.com/office/drawing/2014/main" id="{C10585A3-5046-F44C-A720-1B5360D1A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7877" y="5963487"/>
            <a:ext cx="143898" cy="21845"/>
          </a:xfrm>
          <a:prstGeom prst="roundRect">
            <a:avLst>
              <a:gd name="adj" fmla="val 50000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4" name="AutoShape 1011">
            <a:extLst>
              <a:ext uri="{FF2B5EF4-FFF2-40B4-BE49-F238E27FC236}">
                <a16:creationId xmlns="" xmlns:a16="http://schemas.microsoft.com/office/drawing/2014/main" id="{0F1CC371-A8A5-1146-9D54-06BA5783B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6299" y="5969166"/>
            <a:ext cx="128257" cy="1150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5" name="Oval 1012">
            <a:extLst>
              <a:ext uri="{FF2B5EF4-FFF2-40B4-BE49-F238E27FC236}">
                <a16:creationId xmlns="" xmlns:a16="http://schemas.microsoft.com/office/drawing/2014/main" id="{165ACFDB-EB0A-EF4A-A53B-E952BF38B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8210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6" name="Oval 1013">
            <a:extLst>
              <a:ext uri="{FF2B5EF4-FFF2-40B4-BE49-F238E27FC236}">
                <a16:creationId xmlns="" xmlns:a16="http://schemas.microsoft.com/office/drawing/2014/main" id="{8E1C86F1-E8A5-AB43-9FBE-05329F11F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9867" y="5920815"/>
            <a:ext cx="19130" cy="2068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7" name="Oval 1014">
            <a:extLst>
              <a:ext uri="{FF2B5EF4-FFF2-40B4-BE49-F238E27FC236}">
                <a16:creationId xmlns="" xmlns:a16="http://schemas.microsoft.com/office/drawing/2014/main" id="{0C189499-8A09-3E4B-B216-1DBC5D3CD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0201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8" name="Rectangle 1015">
            <a:extLst>
              <a:ext uri="{FF2B5EF4-FFF2-40B4-BE49-F238E27FC236}">
                <a16:creationId xmlns="" xmlns:a16="http://schemas.microsoft.com/office/drawing/2014/main" id="{F801E0C5-03DC-4947-89BB-24F841D73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9410" y="5841444"/>
            <a:ext cx="9625" cy="110538"/>
          </a:xfrm>
          <a:prstGeom prst="rect">
            <a:avLst/>
          </a:prstGeom>
          <a:solidFill>
            <a:srgbClr val="29292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54" name="Title 1">
            <a:extLst>
              <a:ext uri="{FF2B5EF4-FFF2-40B4-BE49-F238E27FC236}">
                <a16:creationId xmlns=""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Peer-peer </a:t>
            </a:r>
            <a:r>
              <a:rPr lang="en-US" altLang="en-US" dirty="0">
                <a:ea typeface="ＭＳ Ｐゴシック" panose="020B0600070205080204" pitchFamily="34" charset="-128"/>
              </a:rPr>
              <a:t>a</a:t>
            </a:r>
            <a:r>
              <a:rPr lang="en-US" altLang="en-US" sz="4400" dirty="0">
                <a:ea typeface="ＭＳ Ｐゴシック" panose="020B0600070205080204" pitchFamily="34" charset="-128"/>
              </a:rPr>
              <a:t>rchitecture</a:t>
            </a:r>
            <a:endParaRPr lang="en-US" sz="4400" dirty="0"/>
          </a:p>
        </p:txBody>
      </p:sp>
      <p:sp>
        <p:nvSpPr>
          <p:cNvPr id="656" name="Content Placeholder 3">
            <a:extLst>
              <a:ext uri="{FF2B5EF4-FFF2-40B4-BE49-F238E27FC236}">
                <a16:creationId xmlns="" xmlns:a16="http://schemas.microsoft.com/office/drawing/2014/main" id="{97C6B0DF-3B81-1046-A02E-98C8247EB000}"/>
              </a:ext>
            </a:extLst>
          </p:cNvPr>
          <p:cNvSpPr txBox="1">
            <a:spLocks/>
          </p:cNvSpPr>
          <p:nvPr/>
        </p:nvSpPr>
        <p:spPr>
          <a:xfrm>
            <a:off x="889178" y="1260346"/>
            <a:ext cx="5968498" cy="497469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always-on server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arbitrary end systems directly communicate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peers request service from other peers, provide service in return to other peers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self scalability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– new peers bring new service capacity, as well as new service demands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peers are intermittently connected and change IP addresses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complex management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example: P2P file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sharing ,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torrent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61" name="Group 950">
            <a:extLst>
              <a:ext uri="{FF2B5EF4-FFF2-40B4-BE49-F238E27FC236}">
                <a16:creationId xmlns="" xmlns:a16="http://schemas.microsoft.com/office/drawing/2014/main" id="{221CDB90-F15F-3B40-BE7C-5642BDA8CF7F}"/>
              </a:ext>
            </a:extLst>
          </p:cNvPr>
          <p:cNvGrpSpPr>
            <a:grpSpLocks/>
          </p:cNvGrpSpPr>
          <p:nvPr/>
        </p:nvGrpSpPr>
        <p:grpSpPr bwMode="auto">
          <a:xfrm>
            <a:off x="10002508" y="5616400"/>
            <a:ext cx="214974" cy="403920"/>
            <a:chOff x="4140" y="429"/>
            <a:chExt cx="1425" cy="2396"/>
          </a:xfrm>
        </p:grpSpPr>
        <p:sp>
          <p:nvSpPr>
            <p:cNvPr id="662" name="Freeform 951">
              <a:extLst>
                <a:ext uri="{FF2B5EF4-FFF2-40B4-BE49-F238E27FC236}">
                  <a16:creationId xmlns="" xmlns:a16="http://schemas.microsoft.com/office/drawing/2014/main" id="{3F5BE32F-BF2D-5D43-A3F8-8015366B90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Rectangle 952">
              <a:extLst>
                <a:ext uri="{FF2B5EF4-FFF2-40B4-BE49-F238E27FC236}">
                  <a16:creationId xmlns="" xmlns:a16="http://schemas.microsoft.com/office/drawing/2014/main" id="{74DD6C49-0B6B-3445-ABF4-46D45AE69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64" name="Freeform 953">
              <a:extLst>
                <a:ext uri="{FF2B5EF4-FFF2-40B4-BE49-F238E27FC236}">
                  <a16:creationId xmlns="" xmlns:a16="http://schemas.microsoft.com/office/drawing/2014/main" id="{20913D95-E88A-A848-9963-B3BA4505F5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954">
              <a:extLst>
                <a:ext uri="{FF2B5EF4-FFF2-40B4-BE49-F238E27FC236}">
                  <a16:creationId xmlns="" xmlns:a16="http://schemas.microsoft.com/office/drawing/2014/main" id="{0DE93F6C-FE6F-AA44-96FD-B6D85A46D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6" name="Rectangle 955">
              <a:extLst>
                <a:ext uri="{FF2B5EF4-FFF2-40B4-BE49-F238E27FC236}">
                  <a16:creationId xmlns="" xmlns:a16="http://schemas.microsoft.com/office/drawing/2014/main" id="{529745F5-82EA-8148-9AA1-BA608BD7B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667" name="Group 956">
              <a:extLst>
                <a:ext uri="{FF2B5EF4-FFF2-40B4-BE49-F238E27FC236}">
                  <a16:creationId xmlns="" xmlns:a16="http://schemas.microsoft.com/office/drawing/2014/main" id="{B8FB9448-22B7-FE4A-8748-ABEF4BEADF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92" name="AutoShape 957">
                <a:extLst>
                  <a:ext uri="{FF2B5EF4-FFF2-40B4-BE49-F238E27FC236}">
                    <a16:creationId xmlns="" xmlns:a16="http://schemas.microsoft.com/office/drawing/2014/main" id="{EADB5D3D-04E2-EF48-B58E-48F7BABA0B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93" name="AutoShape 958">
                <a:extLst>
                  <a:ext uri="{FF2B5EF4-FFF2-40B4-BE49-F238E27FC236}">
                    <a16:creationId xmlns="" xmlns:a16="http://schemas.microsoft.com/office/drawing/2014/main" id="{F98E41BE-EA39-754F-82C7-36D93FBD74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68" name="Rectangle 959">
              <a:extLst>
                <a:ext uri="{FF2B5EF4-FFF2-40B4-BE49-F238E27FC236}">
                  <a16:creationId xmlns="" xmlns:a16="http://schemas.microsoft.com/office/drawing/2014/main" id="{327755D1-B209-404D-9363-9EDC28F7F3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669" name="Group 960">
              <a:extLst>
                <a:ext uri="{FF2B5EF4-FFF2-40B4-BE49-F238E27FC236}">
                  <a16:creationId xmlns="" xmlns:a16="http://schemas.microsoft.com/office/drawing/2014/main" id="{26E2E8A6-CFB6-044F-85B5-1DAAEA7FA1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90" name="AutoShape 961">
                <a:extLst>
                  <a:ext uri="{FF2B5EF4-FFF2-40B4-BE49-F238E27FC236}">
                    <a16:creationId xmlns="" xmlns:a16="http://schemas.microsoft.com/office/drawing/2014/main" id="{17D69473-78FB-C74F-B4D2-8D565D3F9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91" name="AutoShape 962">
                <a:extLst>
                  <a:ext uri="{FF2B5EF4-FFF2-40B4-BE49-F238E27FC236}">
                    <a16:creationId xmlns="" xmlns:a16="http://schemas.microsoft.com/office/drawing/2014/main" id="{17A1D2AB-658B-704B-AE35-B18C119E5A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70" name="Rectangle 963">
              <a:extLst>
                <a:ext uri="{FF2B5EF4-FFF2-40B4-BE49-F238E27FC236}">
                  <a16:creationId xmlns="" xmlns:a16="http://schemas.microsoft.com/office/drawing/2014/main" id="{F2475D91-5410-684E-A143-AE723E9081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1" name="Rectangle 964">
              <a:extLst>
                <a:ext uri="{FF2B5EF4-FFF2-40B4-BE49-F238E27FC236}">
                  <a16:creationId xmlns="" xmlns:a16="http://schemas.microsoft.com/office/drawing/2014/main" id="{88C09684-E90D-B34B-AA01-5F070FE81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672" name="Group 965">
              <a:extLst>
                <a:ext uri="{FF2B5EF4-FFF2-40B4-BE49-F238E27FC236}">
                  <a16:creationId xmlns="" xmlns:a16="http://schemas.microsoft.com/office/drawing/2014/main" id="{8ACC4595-9F78-AF46-887A-914807075E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88" name="AutoShape 966">
                <a:extLst>
                  <a:ext uri="{FF2B5EF4-FFF2-40B4-BE49-F238E27FC236}">
                    <a16:creationId xmlns="" xmlns:a16="http://schemas.microsoft.com/office/drawing/2014/main" id="{0A202C7C-1909-AC47-A2CA-695CE34F55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89" name="AutoShape 967">
                <a:extLst>
                  <a:ext uri="{FF2B5EF4-FFF2-40B4-BE49-F238E27FC236}">
                    <a16:creationId xmlns="" xmlns:a16="http://schemas.microsoft.com/office/drawing/2014/main" id="{E346AA42-C439-DA48-84D9-5D4DD0ABF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73" name="Freeform 968">
              <a:extLst>
                <a:ext uri="{FF2B5EF4-FFF2-40B4-BE49-F238E27FC236}">
                  <a16:creationId xmlns="" xmlns:a16="http://schemas.microsoft.com/office/drawing/2014/main" id="{5FD4884A-2CB1-894E-8CB9-2067C75F0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74" name="Group 969">
              <a:extLst>
                <a:ext uri="{FF2B5EF4-FFF2-40B4-BE49-F238E27FC236}">
                  <a16:creationId xmlns="" xmlns:a16="http://schemas.microsoft.com/office/drawing/2014/main" id="{B2CB40CE-804C-0948-841C-9A509EE86B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86" name="AutoShape 970">
                <a:extLst>
                  <a:ext uri="{FF2B5EF4-FFF2-40B4-BE49-F238E27FC236}">
                    <a16:creationId xmlns="" xmlns:a16="http://schemas.microsoft.com/office/drawing/2014/main" id="{58614F2D-DA1A-F842-A886-A2F0D8C2B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87" name="AutoShape 971">
                <a:extLst>
                  <a:ext uri="{FF2B5EF4-FFF2-40B4-BE49-F238E27FC236}">
                    <a16:creationId xmlns="" xmlns:a16="http://schemas.microsoft.com/office/drawing/2014/main" id="{8B641E3D-5D3B-2B4B-B634-292AB1DA65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75" name="Rectangle 972">
              <a:extLst>
                <a:ext uri="{FF2B5EF4-FFF2-40B4-BE49-F238E27FC236}">
                  <a16:creationId xmlns="" xmlns:a16="http://schemas.microsoft.com/office/drawing/2014/main" id="{34776F72-1048-254B-9F43-F004B26E0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6" name="Freeform 973">
              <a:extLst>
                <a:ext uri="{FF2B5EF4-FFF2-40B4-BE49-F238E27FC236}">
                  <a16:creationId xmlns="" xmlns:a16="http://schemas.microsoft.com/office/drawing/2014/main" id="{A2E37FDF-DD02-AA46-A996-DF961458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7" name="Freeform 974">
              <a:extLst>
                <a:ext uri="{FF2B5EF4-FFF2-40B4-BE49-F238E27FC236}">
                  <a16:creationId xmlns="" xmlns:a16="http://schemas.microsoft.com/office/drawing/2014/main" id="{5E599968-E309-0C41-A6E5-1A2E8D0D7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8" name="Oval 975">
              <a:extLst>
                <a:ext uri="{FF2B5EF4-FFF2-40B4-BE49-F238E27FC236}">
                  <a16:creationId xmlns="" xmlns:a16="http://schemas.microsoft.com/office/drawing/2014/main" id="{8B76954B-B2F9-7644-B168-314EF4AAF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9" name="Freeform 976">
              <a:extLst>
                <a:ext uri="{FF2B5EF4-FFF2-40B4-BE49-F238E27FC236}">
                  <a16:creationId xmlns="" xmlns:a16="http://schemas.microsoft.com/office/drawing/2014/main" id="{D9EAE5CF-636D-F54A-8351-01EA3167D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0" name="AutoShape 977">
              <a:extLst>
                <a:ext uri="{FF2B5EF4-FFF2-40B4-BE49-F238E27FC236}">
                  <a16:creationId xmlns="" xmlns:a16="http://schemas.microsoft.com/office/drawing/2014/main" id="{BA3B7F84-E639-E547-B5C6-A02DC5582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1" name="AutoShape 978">
              <a:extLst>
                <a:ext uri="{FF2B5EF4-FFF2-40B4-BE49-F238E27FC236}">
                  <a16:creationId xmlns="" xmlns:a16="http://schemas.microsoft.com/office/drawing/2014/main" id="{0442B1DD-1D97-9F4D-B5C4-F5A4F4BB4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2" name="Oval 979">
              <a:extLst>
                <a:ext uri="{FF2B5EF4-FFF2-40B4-BE49-F238E27FC236}">
                  <a16:creationId xmlns="" xmlns:a16="http://schemas.microsoft.com/office/drawing/2014/main" id="{EA6FE86C-D41E-1949-A3C7-77647ACF0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3" name="Oval 980">
              <a:extLst>
                <a:ext uri="{FF2B5EF4-FFF2-40B4-BE49-F238E27FC236}">
                  <a16:creationId xmlns="" xmlns:a16="http://schemas.microsoft.com/office/drawing/2014/main" id="{38AA7182-25E5-E442-9745-7BAF64CEA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4" name="Oval 981">
              <a:extLst>
                <a:ext uri="{FF2B5EF4-FFF2-40B4-BE49-F238E27FC236}">
                  <a16:creationId xmlns="" xmlns:a16="http://schemas.microsoft.com/office/drawing/2014/main" id="{16842D0E-A2D6-0745-B8FB-E328BE5B3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5" name="Rectangle 982">
              <a:extLst>
                <a:ext uri="{FF2B5EF4-FFF2-40B4-BE49-F238E27FC236}">
                  <a16:creationId xmlns="" xmlns:a16="http://schemas.microsoft.com/office/drawing/2014/main" id="{8F08011A-E991-A946-A958-0A487EA35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575" name="Rectangle 574">
            <a:extLst>
              <a:ext uri="{FF2B5EF4-FFF2-40B4-BE49-F238E27FC236}">
                <a16:creationId xmlns="" xmlns:a16="http://schemas.microsoft.com/office/drawing/2014/main" id="{2DA99646-DBA9-0746-9A79-29EAA25D43FE}"/>
              </a:ext>
            </a:extLst>
          </p:cNvPr>
          <p:cNvSpPr/>
          <p:nvPr/>
        </p:nvSpPr>
        <p:spPr>
          <a:xfrm>
            <a:off x="6747501" y="1488461"/>
            <a:ext cx="5359400" cy="4954628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EF227275-E754-4D43-889C-5A2BD4A21205}"/>
              </a:ext>
            </a:extLst>
          </p:cNvPr>
          <p:cNvGrpSpPr/>
          <p:nvPr/>
        </p:nvGrpSpPr>
        <p:grpSpPr>
          <a:xfrm>
            <a:off x="7680324" y="1814171"/>
            <a:ext cx="1991221" cy="4482411"/>
            <a:chOff x="7680324" y="1814171"/>
            <a:chExt cx="1991221" cy="4482411"/>
          </a:xfrm>
        </p:grpSpPr>
        <p:sp>
          <p:nvSpPr>
            <p:cNvPr id="612" name="Oval 611">
              <a:extLst>
                <a:ext uri="{FF2B5EF4-FFF2-40B4-BE49-F238E27FC236}">
                  <a16:creationId xmlns="" xmlns:a16="http://schemas.microsoft.com/office/drawing/2014/main" id="{626C6AB3-E95B-4E45-912D-03BD50D0AB9E}"/>
                </a:ext>
              </a:extLst>
            </p:cNvPr>
            <p:cNvSpPr/>
            <p:nvPr/>
          </p:nvSpPr>
          <p:spPr>
            <a:xfrm>
              <a:off x="7689254" y="5160841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5" name="Oval 634">
              <a:extLst>
                <a:ext uri="{FF2B5EF4-FFF2-40B4-BE49-F238E27FC236}">
                  <a16:creationId xmlns="" xmlns:a16="http://schemas.microsoft.com/office/drawing/2014/main" id="{78E6AF30-B350-C649-8449-B69F6002DF42}"/>
                </a:ext>
              </a:extLst>
            </p:cNvPr>
            <p:cNvSpPr/>
            <p:nvPr/>
          </p:nvSpPr>
          <p:spPr>
            <a:xfrm>
              <a:off x="7680324" y="1814171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1" name="Line 913">
              <a:extLst>
                <a:ext uri="{FF2B5EF4-FFF2-40B4-BE49-F238E27FC236}">
                  <a16:creationId xmlns="" xmlns:a16="http://schemas.microsoft.com/office/drawing/2014/main" id="{47A3D5AF-94CC-B24F-922A-C603CC0A5A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53326" y="2438326"/>
              <a:ext cx="498897" cy="1114752"/>
            </a:xfrm>
            <a:prstGeom prst="line">
              <a:avLst/>
            </a:prstGeom>
            <a:noFill/>
            <a:ln w="76200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2" name="Line 911">
              <a:extLst>
                <a:ext uri="{FF2B5EF4-FFF2-40B4-BE49-F238E27FC236}">
                  <a16:creationId xmlns="" xmlns:a16="http://schemas.microsoft.com/office/drawing/2014/main" id="{8E6A54E5-62F1-544B-AE41-5137E62BFC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71176" y="2321758"/>
              <a:ext cx="1187" cy="2793530"/>
            </a:xfrm>
            <a:prstGeom prst="line">
              <a:avLst/>
            </a:prstGeom>
            <a:noFill/>
            <a:ln w="76200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1" name="Oval 570">
              <a:extLst>
                <a:ext uri="{FF2B5EF4-FFF2-40B4-BE49-F238E27FC236}">
                  <a16:creationId xmlns="" xmlns:a16="http://schemas.microsoft.com/office/drawing/2014/main" id="{1E120312-45B0-4C42-82FC-F180847C8246}"/>
                </a:ext>
              </a:extLst>
            </p:cNvPr>
            <p:cNvSpPr/>
            <p:nvPr/>
          </p:nvSpPr>
          <p:spPr>
            <a:xfrm>
              <a:off x="8703904" y="1943418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2" name="Oval 571">
              <a:extLst>
                <a:ext uri="{FF2B5EF4-FFF2-40B4-BE49-F238E27FC236}">
                  <a16:creationId xmlns="" xmlns:a16="http://schemas.microsoft.com/office/drawing/2014/main" id="{05394771-B526-F445-85E3-3C2DA3BC4892}"/>
                </a:ext>
              </a:extLst>
            </p:cNvPr>
            <p:cNvSpPr/>
            <p:nvPr/>
          </p:nvSpPr>
          <p:spPr>
            <a:xfrm>
              <a:off x="8013358" y="3440898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6" name="Oval 575">
              <a:extLst>
                <a:ext uri="{FF2B5EF4-FFF2-40B4-BE49-F238E27FC236}">
                  <a16:creationId xmlns="" xmlns:a16="http://schemas.microsoft.com/office/drawing/2014/main" id="{01400376-9630-4440-8893-6D129686EE19}"/>
                </a:ext>
              </a:extLst>
            </p:cNvPr>
            <p:cNvSpPr/>
            <p:nvPr/>
          </p:nvSpPr>
          <p:spPr>
            <a:xfrm>
              <a:off x="9059242" y="5786513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9" name="Line 913">
              <a:extLst>
                <a:ext uri="{FF2B5EF4-FFF2-40B4-BE49-F238E27FC236}">
                  <a16:creationId xmlns="" xmlns:a16="http://schemas.microsoft.com/office/drawing/2014/main" id="{4FC33EFC-28C4-404D-91B5-F7C18E7064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43664" y="2462348"/>
              <a:ext cx="228982" cy="3299611"/>
            </a:xfrm>
            <a:prstGeom prst="line">
              <a:avLst/>
            </a:prstGeom>
            <a:noFill/>
            <a:ln w="76200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0" name="Line 913">
              <a:extLst>
                <a:ext uri="{FF2B5EF4-FFF2-40B4-BE49-F238E27FC236}">
                  <a16:creationId xmlns="" xmlns:a16="http://schemas.microsoft.com/office/drawing/2014/main" id="{7602507B-BECA-7042-893E-42D6FF9E5D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85044" y="3911282"/>
              <a:ext cx="764880" cy="1866664"/>
            </a:xfrm>
            <a:prstGeom prst="line">
              <a:avLst/>
            </a:prstGeom>
            <a:noFill/>
            <a:ln w="76200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" name="Group 652">
            <a:extLst>
              <a:ext uri="{FF2B5EF4-FFF2-40B4-BE49-F238E27FC236}">
                <a16:creationId xmlns="" xmlns:a16="http://schemas.microsoft.com/office/drawing/2014/main" id="{F4E63F52-683B-8244-A48E-D8CF833CC085}"/>
              </a:ext>
            </a:extLst>
          </p:cNvPr>
          <p:cNvGrpSpPr>
            <a:grpSpLocks/>
          </p:cNvGrpSpPr>
          <p:nvPr/>
        </p:nvGrpSpPr>
        <p:grpSpPr bwMode="auto">
          <a:xfrm>
            <a:off x="7750224" y="1859725"/>
            <a:ext cx="415925" cy="385763"/>
            <a:chOff x="2751" y="1851"/>
            <a:chExt cx="462" cy="478"/>
          </a:xfrm>
        </p:grpSpPr>
        <p:pic>
          <p:nvPicPr>
            <p:cNvPr id="359" name="Picture 653" descr="iphone_stylized_small">
              <a:extLst>
                <a:ext uri="{FF2B5EF4-FFF2-40B4-BE49-F238E27FC236}">
                  <a16:creationId xmlns="" xmlns:a16="http://schemas.microsoft.com/office/drawing/2014/main" id="{EDF1EC93-A6E5-964F-B0D6-EE56B282AE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0" name="Picture 654" descr="antenna_radiation_stylized">
              <a:extLst>
                <a:ext uri="{FF2B5EF4-FFF2-40B4-BE49-F238E27FC236}">
                  <a16:creationId xmlns="" xmlns:a16="http://schemas.microsoft.com/office/drawing/2014/main" id="{0A17C594-505E-6F41-AEEB-272A31DFD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86" name="Group 785">
            <a:extLst>
              <a:ext uri="{FF2B5EF4-FFF2-40B4-BE49-F238E27FC236}">
                <a16:creationId xmlns="" xmlns:a16="http://schemas.microsoft.com/office/drawing/2014/main" id="{46F998A3-3B85-214A-927A-3BF067B7C2A0}"/>
              </a:ext>
            </a:extLst>
          </p:cNvPr>
          <p:cNvGrpSpPr/>
          <p:nvPr/>
        </p:nvGrpSpPr>
        <p:grpSpPr>
          <a:xfrm>
            <a:off x="8499539" y="2059124"/>
            <a:ext cx="849312" cy="226109"/>
            <a:chOff x="8493165" y="2029804"/>
            <a:chExt cx="849312" cy="226109"/>
          </a:xfrm>
        </p:grpSpPr>
        <p:pic>
          <p:nvPicPr>
            <p:cNvPr id="48" name="Picture 603" descr="car_icon_small">
              <a:extLst>
                <a:ext uri="{FF2B5EF4-FFF2-40B4-BE49-F238E27FC236}">
                  <a16:creationId xmlns="" xmlns:a16="http://schemas.microsoft.com/office/drawing/2014/main" id="{147E2796-D425-6645-93B3-B97E69B146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" name="Picture 1017" descr="antenna_stylized">
              <a:extLst>
                <a:ext uri="{FF2B5EF4-FFF2-40B4-BE49-F238E27FC236}">
                  <a16:creationId xmlns="" xmlns:a16="http://schemas.microsoft.com/office/drawing/2014/main" id="{F0886BE8-9B0B-F046-92AA-1AC818378E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8" name="Group 1139">
            <a:extLst>
              <a:ext uri="{FF2B5EF4-FFF2-40B4-BE49-F238E27FC236}">
                <a16:creationId xmlns="" xmlns:a16="http://schemas.microsoft.com/office/drawing/2014/main" id="{904B7C12-C509-8641-BB63-56DEDB95F95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91996" y="3567143"/>
            <a:ext cx="359261" cy="342045"/>
            <a:chOff x="2839" y="3501"/>
            <a:chExt cx="755" cy="803"/>
          </a:xfrm>
        </p:grpSpPr>
        <p:pic>
          <p:nvPicPr>
            <p:cNvPr id="138" name="Picture 1140" descr="desktop_computer_stylized_medium">
              <a:extLst>
                <a:ext uri="{FF2B5EF4-FFF2-40B4-BE49-F238E27FC236}">
                  <a16:creationId xmlns="" xmlns:a16="http://schemas.microsoft.com/office/drawing/2014/main" id="{BDC7F552-21C9-C942-90FF-0162099A3D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9" name="Freeform 1141">
              <a:extLst>
                <a:ext uri="{FF2B5EF4-FFF2-40B4-BE49-F238E27FC236}">
                  <a16:creationId xmlns="" xmlns:a16="http://schemas.microsoft.com/office/drawing/2014/main" id="{654B43BA-608E-5D4D-B11B-71762CFBE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87" name="Group 590">
            <a:extLst>
              <a:ext uri="{FF2B5EF4-FFF2-40B4-BE49-F238E27FC236}">
                <a16:creationId xmlns="" xmlns:a16="http://schemas.microsoft.com/office/drawing/2014/main" id="{B2AAF0C3-BD73-634D-B492-B7CCF9735ED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id="488" name="Picture 591" descr="desktop_computer_stylized_medium">
              <a:extLst>
                <a:ext uri="{FF2B5EF4-FFF2-40B4-BE49-F238E27FC236}">
                  <a16:creationId xmlns="" xmlns:a16="http://schemas.microsoft.com/office/drawing/2014/main" id="{1B000E5D-AA79-9741-93EF-69776E79DC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9" name="Freeform 592">
              <a:extLst>
                <a:ext uri="{FF2B5EF4-FFF2-40B4-BE49-F238E27FC236}">
                  <a16:creationId xmlns="" xmlns:a16="http://schemas.microsoft.com/office/drawing/2014/main" id="{E285DBFE-A1C0-DE49-94FA-3F8D49F9A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0" name="Group 1064">
            <a:extLst>
              <a:ext uri="{FF2B5EF4-FFF2-40B4-BE49-F238E27FC236}">
                <a16:creationId xmlns="" xmlns:a16="http://schemas.microsoft.com/office/drawing/2014/main" id="{1E483C21-97F2-6C41-9217-2187E09B541E}"/>
              </a:ext>
            </a:extLst>
          </p:cNvPr>
          <p:cNvGrpSpPr>
            <a:grpSpLocks/>
          </p:cNvGrpSpPr>
          <p:nvPr/>
        </p:nvGrpSpPr>
        <p:grpSpPr bwMode="auto">
          <a:xfrm>
            <a:off x="9201681" y="5852809"/>
            <a:ext cx="310186" cy="307808"/>
            <a:chOff x="877" y="1008"/>
            <a:chExt cx="2747" cy="2591"/>
          </a:xfrm>
        </p:grpSpPr>
        <p:pic>
          <p:nvPicPr>
            <p:cNvPr id="146" name="Picture 1065" descr="antenna_stylized">
              <a:extLst>
                <a:ext uri="{FF2B5EF4-FFF2-40B4-BE49-F238E27FC236}">
                  <a16:creationId xmlns="" xmlns:a16="http://schemas.microsoft.com/office/drawing/2014/main" id="{EC1E8FF9-A5AB-904A-91B8-DF49382605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7" name="Picture 1066" descr="laptop_keyboard">
              <a:extLst>
                <a:ext uri="{FF2B5EF4-FFF2-40B4-BE49-F238E27FC236}">
                  <a16:creationId xmlns="" xmlns:a16="http://schemas.microsoft.com/office/drawing/2014/main" id="{71E89937-428E-3447-B221-C34E0D71AC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8" name="Freeform 1067">
              <a:extLst>
                <a:ext uri="{FF2B5EF4-FFF2-40B4-BE49-F238E27FC236}">
                  <a16:creationId xmlns="" xmlns:a16="http://schemas.microsoft.com/office/drawing/2014/main" id="{43C21467-3265-FC4F-AF31-44A028163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9" name="Picture 1068" descr="screen">
              <a:extLst>
                <a:ext uri="{FF2B5EF4-FFF2-40B4-BE49-F238E27FC236}">
                  <a16:creationId xmlns="" xmlns:a16="http://schemas.microsoft.com/office/drawing/2014/main" id="{9868250A-D477-2944-B0F8-A7DE63DA4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0" name="Freeform 1069">
              <a:extLst>
                <a:ext uri="{FF2B5EF4-FFF2-40B4-BE49-F238E27FC236}">
                  <a16:creationId xmlns="" xmlns:a16="http://schemas.microsoft.com/office/drawing/2014/main" id="{A4015B9E-FE1F-594E-AFA2-A5277482E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Freeform 1070">
              <a:extLst>
                <a:ext uri="{FF2B5EF4-FFF2-40B4-BE49-F238E27FC236}">
                  <a16:creationId xmlns="" xmlns:a16="http://schemas.microsoft.com/office/drawing/2014/main" id="{1D5AA9CA-3334-2341-A3C4-E98372488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reeform 1071">
              <a:extLst>
                <a:ext uri="{FF2B5EF4-FFF2-40B4-BE49-F238E27FC236}">
                  <a16:creationId xmlns="" xmlns:a16="http://schemas.microsoft.com/office/drawing/2014/main" id="{408815EA-3342-2D4A-AB4D-6A6AD669E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reeform 1072">
              <a:extLst>
                <a:ext uri="{FF2B5EF4-FFF2-40B4-BE49-F238E27FC236}">
                  <a16:creationId xmlns="" xmlns:a16="http://schemas.microsoft.com/office/drawing/2014/main" id="{180DED07-429A-A242-A9E3-1BBEEAF42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reeform 1073">
              <a:extLst>
                <a:ext uri="{FF2B5EF4-FFF2-40B4-BE49-F238E27FC236}">
                  <a16:creationId xmlns="" xmlns:a16="http://schemas.microsoft.com/office/drawing/2014/main" id="{A86B5E1C-D4A7-804E-9345-DD2099CCF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reeform 1074">
              <a:extLst>
                <a:ext uri="{FF2B5EF4-FFF2-40B4-BE49-F238E27FC236}">
                  <a16:creationId xmlns="" xmlns:a16="http://schemas.microsoft.com/office/drawing/2014/main" id="{278E44FF-9118-764F-B154-D54B6D088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6" name="Group 1075">
              <a:extLst>
                <a:ext uri="{FF2B5EF4-FFF2-40B4-BE49-F238E27FC236}">
                  <a16:creationId xmlns="" xmlns:a16="http://schemas.microsoft.com/office/drawing/2014/main" id="{B07A4D51-63EA-ED46-9283-3C066C8F80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163" name="Freeform 1076">
                <a:extLst>
                  <a:ext uri="{FF2B5EF4-FFF2-40B4-BE49-F238E27FC236}">
                    <a16:creationId xmlns="" xmlns:a16="http://schemas.microsoft.com/office/drawing/2014/main" id="{362CE3DF-6498-9044-80D1-5B57C954BC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4" name="Freeform 1077">
                <a:extLst>
                  <a:ext uri="{FF2B5EF4-FFF2-40B4-BE49-F238E27FC236}">
                    <a16:creationId xmlns="" xmlns:a16="http://schemas.microsoft.com/office/drawing/2014/main" id="{232B6CC8-39FA-8E41-89F9-D454D1953B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5" name="Freeform 1078">
                <a:extLst>
                  <a:ext uri="{FF2B5EF4-FFF2-40B4-BE49-F238E27FC236}">
                    <a16:creationId xmlns="" xmlns:a16="http://schemas.microsoft.com/office/drawing/2014/main" id="{14BE6CD7-1B00-AE45-A0A2-B46139077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Freeform 1079">
                <a:extLst>
                  <a:ext uri="{FF2B5EF4-FFF2-40B4-BE49-F238E27FC236}">
                    <a16:creationId xmlns="" xmlns:a16="http://schemas.microsoft.com/office/drawing/2014/main" id="{17D2993A-DA09-154C-81CE-F00D6DF0D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Freeform 1080">
                <a:extLst>
                  <a:ext uri="{FF2B5EF4-FFF2-40B4-BE49-F238E27FC236}">
                    <a16:creationId xmlns="" xmlns:a16="http://schemas.microsoft.com/office/drawing/2014/main" id="{AD580132-3A72-CF47-B834-B58CA201F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Freeform 1081">
                <a:extLst>
                  <a:ext uri="{FF2B5EF4-FFF2-40B4-BE49-F238E27FC236}">
                    <a16:creationId xmlns="" xmlns:a16="http://schemas.microsoft.com/office/drawing/2014/main" id="{E900C928-6E45-6449-A6C9-3DBE801B0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7" name="Freeform 1082">
              <a:extLst>
                <a:ext uri="{FF2B5EF4-FFF2-40B4-BE49-F238E27FC236}">
                  <a16:creationId xmlns="" xmlns:a16="http://schemas.microsoft.com/office/drawing/2014/main" id="{1ECD1A08-63F7-2B4E-84E4-3FA628039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reeform 1083">
              <a:extLst>
                <a:ext uri="{FF2B5EF4-FFF2-40B4-BE49-F238E27FC236}">
                  <a16:creationId xmlns="" xmlns:a16="http://schemas.microsoft.com/office/drawing/2014/main" id="{E0CE0778-AA7C-994B-8AC5-676F1A825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Freeform 1084">
              <a:extLst>
                <a:ext uri="{FF2B5EF4-FFF2-40B4-BE49-F238E27FC236}">
                  <a16:creationId xmlns="" xmlns:a16="http://schemas.microsoft.com/office/drawing/2014/main" id="{D2A296F6-56E0-0141-8E63-F209F1106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Freeform 1085">
              <a:extLst>
                <a:ext uri="{FF2B5EF4-FFF2-40B4-BE49-F238E27FC236}">
                  <a16:creationId xmlns="" xmlns:a16="http://schemas.microsoft.com/office/drawing/2014/main" id="{06824F88-EE84-D347-A023-F053DA4B2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Freeform 1086">
              <a:extLst>
                <a:ext uri="{FF2B5EF4-FFF2-40B4-BE49-F238E27FC236}">
                  <a16:creationId xmlns="" xmlns:a16="http://schemas.microsoft.com/office/drawing/2014/main" id="{36F4BB90-D696-0945-AC5D-7CBFD97A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Freeform 1087">
              <a:extLst>
                <a:ext uri="{FF2B5EF4-FFF2-40B4-BE49-F238E27FC236}">
                  <a16:creationId xmlns="" xmlns:a16="http://schemas.microsoft.com/office/drawing/2014/main" id="{9FC45AEE-F94E-2C41-BB56-2055DE618B2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11" name="Slide Number Placeholder 2">
            <a:extLst>
              <a:ext uri="{FF2B5EF4-FFF2-40B4-BE49-F238E27FC236}">
                <a16:creationId xmlns="" xmlns:a16="http://schemas.microsoft.com/office/drawing/2014/main" id="{BF49A24D-3811-4749-86AF-DF0821A52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208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Title 1">
            <a:extLst>
              <a:ext uri="{FF2B5EF4-FFF2-40B4-BE49-F238E27FC236}">
                <a16:creationId xmlns=""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Streaming stored </a:t>
            </a:r>
            <a:r>
              <a:rPr lang="en-US" altLang="en-US" dirty="0">
                <a:ea typeface="ＭＳ Ｐゴシック" panose="020B0600070205080204" pitchFamily="34" charset="-128"/>
              </a:rPr>
              <a:t>v</a:t>
            </a:r>
            <a:r>
              <a:rPr lang="en-US" altLang="en-US" sz="4400" dirty="0">
                <a:ea typeface="ＭＳ Ｐゴシック" panose="020B0600070205080204" pitchFamily="34" charset="-128"/>
              </a:rPr>
              <a:t>ideo: challenges</a:t>
            </a:r>
          </a:p>
        </p:txBody>
      </p:sp>
      <p:sp>
        <p:nvSpPr>
          <p:cNvPr id="195" name="Rectangle 153">
            <a:extLst>
              <a:ext uri="{FF2B5EF4-FFF2-40B4-BE49-F238E27FC236}">
                <a16:creationId xmlns="" xmlns:a16="http://schemas.microsoft.com/office/drawing/2014/main" id="{F0360033-494E-BF42-811C-9015EDCF8F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801" y="1389828"/>
            <a:ext cx="8553400" cy="4488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82575" marR="0" lvl="0" indent="-2825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continuous playout constraint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during client video playout, playout timing must match original timing </a:t>
            </a:r>
          </a:p>
          <a:p>
            <a:pPr marL="682625" marR="0" lvl="1" indent="-225425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 but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 delays are variable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(jitter), so will need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client-side buffer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match continuous playout constraint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75000"/>
              <a:buFont typeface="Wingdings" charset="0"/>
              <a:buChar char="v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4034" name="Picture 2" descr="Image result for netflix rebuffering">
            <a:extLst>
              <a:ext uri="{FF2B5EF4-FFF2-40B4-BE49-F238E27FC236}">
                <a16:creationId xmlns="" xmlns:a16="http://schemas.microsoft.com/office/drawing/2014/main" id="{781B3964-3F60-B74D-87BD-9FF56B024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5393" y="3044149"/>
            <a:ext cx="2124226" cy="118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53">
            <a:extLst>
              <a:ext uri="{FF2B5EF4-FFF2-40B4-BE49-F238E27FC236}">
                <a16:creationId xmlns="" xmlns:a16="http://schemas.microsoft.com/office/drawing/2014/main" id="{2D8ACF56-1254-EA43-AF00-B0937780F2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801" y="4167220"/>
            <a:ext cx="8171815" cy="1166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82575" marR="0" lvl="0" indent="-2825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other challenges:</a:t>
            </a:r>
          </a:p>
          <a:p>
            <a:pPr marL="682625" marR="0" lvl="1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client interactivity: pause, fast-forward, rewind, jump through video</a:t>
            </a:r>
          </a:p>
          <a:p>
            <a:pPr marL="682625" marR="0" lvl="1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video packets may be lost, retransmitted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75000"/>
              <a:buFont typeface="Wingdings" charset="0"/>
              <a:buChar char="v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="" xmlns:a16="http://schemas.microsoft.com/office/drawing/2014/main" id="{A5D2AE2C-F374-234F-A82C-47425405A1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42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/>
          <a:lstStyle/>
          <a:p>
            <a:r>
              <a:rPr lang="en-US" altLang="en-US" dirty="0">
                <a:cs typeface="Calibri" panose="020F0502020204030204" pitchFamily="34" charset="0"/>
              </a:rPr>
              <a:t>Application Layer: Overview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="" xmlns:a16="http://schemas.microsoft.com/office/drawing/2014/main" id="{80CCA17D-ECA8-CE46-82AC-A0AF8C3B62BD}"/>
              </a:ext>
            </a:extLst>
          </p:cNvPr>
          <p:cNvSpPr txBox="1">
            <a:spLocks/>
          </p:cNvSpPr>
          <p:nvPr/>
        </p:nvSpPr>
        <p:spPr>
          <a:xfrm>
            <a:off x="809242" y="1870563"/>
            <a:ext cx="5309184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1638" indent="-401638">
              <a:buClr>
                <a:schemeClr val="bg1">
                  <a:lumMod val="7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Principles of network applications</a:t>
            </a:r>
          </a:p>
          <a:p>
            <a:pPr marL="401638" indent="-401638">
              <a:buClr>
                <a:schemeClr val="bg1">
                  <a:lumMod val="7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and HTTP</a:t>
            </a:r>
          </a:p>
          <a:p>
            <a:pPr marL="401638" indent="-401638">
              <a:buClr>
                <a:schemeClr val="bg1">
                  <a:lumMod val="7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E-mail, SMTP, IMAP</a:t>
            </a:r>
          </a:p>
          <a:p>
            <a:pPr marL="401638" indent="-401638">
              <a:buClr>
                <a:schemeClr val="bg1">
                  <a:lumMod val="7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Domain Name System DNS</a:t>
            </a:r>
          </a:p>
          <a:p>
            <a:endParaRPr lang="en-US" dirty="0"/>
          </a:p>
        </p:txBody>
      </p:sp>
      <p:sp>
        <p:nvSpPr>
          <p:cNvPr id="11" name="Rectangle 4">
            <a:extLst>
              <a:ext uri="{FF2B5EF4-FFF2-40B4-BE49-F238E27FC236}">
                <a16:creationId xmlns="" xmlns:a16="http://schemas.microsoft.com/office/drawing/2014/main" id="{5FE695BD-369F-8C4A-ACAD-42671E1C0719}"/>
              </a:ext>
            </a:extLst>
          </p:cNvPr>
          <p:cNvSpPr txBox="1">
            <a:spLocks noChangeArrowheads="1"/>
          </p:cNvSpPr>
          <p:nvPr/>
        </p:nvSpPr>
        <p:spPr>
          <a:xfrm>
            <a:off x="6557554" y="1422888"/>
            <a:ext cx="5405262" cy="4799013"/>
          </a:xfrm>
          <a:prstGeom prst="rect">
            <a:avLst/>
          </a:prstGeom>
        </p:spPr>
        <p:txBody>
          <a:bodyPr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250" indent="-349250"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</a:rPr>
              <a:t>P2P applications</a:t>
            </a:r>
          </a:p>
          <a:p>
            <a:pPr marL="349250" indent="-349250"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</a:rPr>
              <a:t>video streaming and content distribution networks</a:t>
            </a:r>
          </a:p>
          <a:p>
            <a:pPr marL="349250" indent="-349250">
              <a:buClr>
                <a:srgbClr val="0000A8"/>
              </a:buClr>
            </a:pPr>
            <a:r>
              <a:rPr lang="en-US" altLang="en-US" sz="3200" dirty="0">
                <a:ea typeface="ＭＳ Ｐゴシック" panose="020B0600070205080204" pitchFamily="34" charset="-128"/>
              </a:rPr>
              <a:t>socket programming with UDP and TCP</a:t>
            </a:r>
          </a:p>
          <a:p>
            <a:pPr>
              <a:buFont typeface="Wingdings" pitchFamily="2" charset="2"/>
              <a:buNone/>
            </a:pPr>
            <a:endParaRPr lang="en-US" alt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B8A7DC3-C885-F84E-9572-316B74643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Application Layer: 2-</a:t>
            </a:r>
            <a:fld id="{C4204591-24BD-A542-B9D5-F8D8A88D2FEE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7" name="Picture 6" descr="Kurose&amp;Ross 8th edition photo">
            <a:extLst>
              <a:ext uri="{FF2B5EF4-FFF2-40B4-BE49-F238E27FC236}">
                <a16:creationId xmlns="" xmlns:a16="http://schemas.microsoft.com/office/drawing/2014/main" id="{32D6009B-3949-F544-A9DE-CB9BC7D56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391" y="4125913"/>
            <a:ext cx="3087757" cy="231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099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Title 1">
            <a:extLst>
              <a:ext uri="{FF2B5EF4-FFF2-40B4-BE49-F238E27FC236}">
                <a16:creationId xmlns=""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Socket programming </a:t>
            </a:r>
          </a:p>
        </p:txBody>
      </p:sp>
      <p:sp>
        <p:nvSpPr>
          <p:cNvPr id="62" name="Rectangle 3">
            <a:extLst>
              <a:ext uri="{FF2B5EF4-FFF2-40B4-BE49-F238E27FC236}">
                <a16:creationId xmlns="" xmlns:a16="http://schemas.microsoft.com/office/drawing/2014/main" id="{DE711DC5-9C34-FB4F-827E-14567B917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446842"/>
            <a:ext cx="11124616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goal:</a:t>
            </a:r>
            <a:r>
              <a:rPr kumimoji="0" lang="en-US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 learn how to build client/server applications that communicate using sockets</a:t>
            </a:r>
            <a:endParaRPr kumimoji="0" lang="en-US" altLang="en-US" sz="3200" b="0" i="1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socket:</a:t>
            </a:r>
            <a:r>
              <a:rPr kumimoji="0" lang="en-US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 door between application process and end-end-transport protocol </a:t>
            </a:r>
          </a:p>
        </p:txBody>
      </p:sp>
      <p:sp>
        <p:nvSpPr>
          <p:cNvPr id="117" name="Freeform 66">
            <a:extLst>
              <a:ext uri="{FF2B5EF4-FFF2-40B4-BE49-F238E27FC236}">
                <a16:creationId xmlns="" xmlns:a16="http://schemas.microsoft.com/office/drawing/2014/main" id="{532EF64A-98FA-854C-BC6E-37DCF5442402}"/>
              </a:ext>
            </a:extLst>
          </p:cNvPr>
          <p:cNvSpPr>
            <a:spLocks/>
          </p:cNvSpPr>
          <p:nvPr/>
        </p:nvSpPr>
        <p:spPr bwMode="auto">
          <a:xfrm>
            <a:off x="8379242" y="3598233"/>
            <a:ext cx="736600" cy="1998662"/>
          </a:xfrm>
          <a:custGeom>
            <a:avLst/>
            <a:gdLst>
              <a:gd name="T0" fmla="*/ 2147483647 w 464"/>
              <a:gd name="T1" fmla="*/ 2147483647 h 1259"/>
              <a:gd name="T2" fmla="*/ 0 w 464"/>
              <a:gd name="T3" fmla="*/ 0 h 1259"/>
              <a:gd name="T4" fmla="*/ 2147483647 w 464"/>
              <a:gd name="T5" fmla="*/ 2147483647 h 1259"/>
              <a:gd name="T6" fmla="*/ 2147483647 w 464"/>
              <a:gd name="T7" fmla="*/ 2147483647 h 1259"/>
              <a:gd name="T8" fmla="*/ 2147483647 w 464"/>
              <a:gd name="T9" fmla="*/ 2147483647 h 12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4"/>
              <a:gd name="T16" fmla="*/ 0 h 1259"/>
              <a:gd name="T17" fmla="*/ 464 w 464"/>
              <a:gd name="T18" fmla="*/ 1259 h 12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4" h="1259">
                <a:moveTo>
                  <a:pt x="464" y="1060"/>
                </a:moveTo>
                <a:lnTo>
                  <a:pt x="0" y="0"/>
                </a:lnTo>
                <a:lnTo>
                  <a:pt x="6" y="1258"/>
                </a:lnTo>
                <a:lnTo>
                  <a:pt x="382" y="1259"/>
                </a:lnTo>
                <a:lnTo>
                  <a:pt x="464" y="1060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chemeClr val="accent1">
                  <a:lumMod val="75000"/>
                </a:schemeClr>
              </a:gs>
            </a:gsLst>
            <a:lin ang="10800000" scaled="0"/>
          </a:gradFill>
          <a:ln w="9525">
            <a:solidFill>
              <a:srgbClr val="DDDDD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8" name="Freeform 7">
            <a:extLst>
              <a:ext uri="{FF2B5EF4-FFF2-40B4-BE49-F238E27FC236}">
                <a16:creationId xmlns="" xmlns:a16="http://schemas.microsoft.com/office/drawing/2014/main" id="{0B3FAB7F-D751-694B-8438-BA60B5BE46B5}"/>
              </a:ext>
            </a:extLst>
          </p:cNvPr>
          <p:cNvSpPr>
            <a:spLocks/>
          </p:cNvSpPr>
          <p:nvPr/>
        </p:nvSpPr>
        <p:spPr bwMode="auto">
          <a:xfrm>
            <a:off x="5064542" y="4895220"/>
            <a:ext cx="1808162" cy="1031875"/>
          </a:xfrm>
          <a:custGeom>
            <a:avLst/>
            <a:gdLst>
              <a:gd name="T0" fmla="*/ 2147483647 w 2135"/>
              <a:gd name="T1" fmla="*/ 2147483647 h 1662"/>
              <a:gd name="T2" fmla="*/ 2147483647 w 2135"/>
              <a:gd name="T3" fmla="*/ 2147483647 h 1662"/>
              <a:gd name="T4" fmla="*/ 2147483647 w 2135"/>
              <a:gd name="T5" fmla="*/ 2147483647 h 1662"/>
              <a:gd name="T6" fmla="*/ 2147483647 w 2135"/>
              <a:gd name="T7" fmla="*/ 2147483647 h 1662"/>
              <a:gd name="T8" fmla="*/ 2147483647 w 2135"/>
              <a:gd name="T9" fmla="*/ 2147483647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147483647 w 2135"/>
              <a:gd name="T15" fmla="*/ 2147483647 h 1662"/>
              <a:gd name="T16" fmla="*/ 2147483647 w 2135"/>
              <a:gd name="T17" fmla="*/ 2147483647 h 1662"/>
              <a:gd name="T18" fmla="*/ 2147483647 w 2135"/>
              <a:gd name="T19" fmla="*/ 2147483647 h 1662"/>
              <a:gd name="T20" fmla="*/ 2147483647 w 2135"/>
              <a:gd name="T21" fmla="*/ 2147483647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9" name="Text Box 51">
            <a:extLst>
              <a:ext uri="{FF2B5EF4-FFF2-40B4-BE49-F238E27FC236}">
                <a16:creationId xmlns="" xmlns:a16="http://schemas.microsoft.com/office/drawing/2014/main" id="{31F42B0C-9D7E-B148-8731-AA200CC8E7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2692" y="5026983"/>
            <a:ext cx="8747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Internet</a:t>
            </a:r>
          </a:p>
        </p:txBody>
      </p:sp>
      <p:sp>
        <p:nvSpPr>
          <p:cNvPr id="120" name="Line 52">
            <a:extLst>
              <a:ext uri="{FF2B5EF4-FFF2-40B4-BE49-F238E27FC236}">
                <a16:creationId xmlns="" xmlns:a16="http://schemas.microsoft.com/office/drawing/2014/main" id="{4BBAA32D-9FE8-6946-993E-FD9CF5FF2D2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3242" y="5438145"/>
            <a:ext cx="221138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1" name="Text Box 53">
            <a:extLst>
              <a:ext uri="{FF2B5EF4-FFF2-40B4-BE49-F238E27FC236}">
                <a16:creationId xmlns="" xmlns:a16="http://schemas.microsoft.com/office/drawing/2014/main" id="{8DD3EB16-70D9-0E41-9219-8BACFD2FF0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4379" y="4663445"/>
            <a:ext cx="1063625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controlled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by OS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2" name="Text Box 56">
            <a:extLst>
              <a:ext uri="{FF2B5EF4-FFF2-40B4-BE49-F238E27FC236}">
                <a16:creationId xmlns="" xmlns:a16="http://schemas.microsoft.com/office/drawing/2014/main" id="{DE211F08-2700-6642-9DC3-1997DC8ED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2154" y="3763333"/>
            <a:ext cx="14700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controlled by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app developer</a:t>
            </a:r>
          </a:p>
        </p:txBody>
      </p:sp>
      <p:sp>
        <p:nvSpPr>
          <p:cNvPr id="123" name="Freeform 45">
            <a:extLst>
              <a:ext uri="{FF2B5EF4-FFF2-40B4-BE49-F238E27FC236}">
                <a16:creationId xmlns="" xmlns:a16="http://schemas.microsoft.com/office/drawing/2014/main" id="{07B0F571-0623-E94E-AC3A-B1389138AC28}"/>
              </a:ext>
            </a:extLst>
          </p:cNvPr>
          <p:cNvSpPr>
            <a:spLocks/>
          </p:cNvSpPr>
          <p:nvPr/>
        </p:nvSpPr>
        <p:spPr bwMode="auto">
          <a:xfrm>
            <a:off x="2638842" y="3661733"/>
            <a:ext cx="758825" cy="1997075"/>
          </a:xfrm>
          <a:custGeom>
            <a:avLst/>
            <a:gdLst>
              <a:gd name="T0" fmla="*/ 0 w 478"/>
              <a:gd name="T1" fmla="*/ 2147483647 h 1258"/>
              <a:gd name="T2" fmla="*/ 2147483647 w 478"/>
              <a:gd name="T3" fmla="*/ 0 h 1258"/>
              <a:gd name="T4" fmla="*/ 2147483647 w 478"/>
              <a:gd name="T5" fmla="*/ 2147483647 h 1258"/>
              <a:gd name="T6" fmla="*/ 2147483647 w 478"/>
              <a:gd name="T7" fmla="*/ 2147483647 h 1258"/>
              <a:gd name="T8" fmla="*/ 0 w 478"/>
              <a:gd name="T9" fmla="*/ 2147483647 h 125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78"/>
              <a:gd name="T16" fmla="*/ 0 h 1258"/>
              <a:gd name="T17" fmla="*/ 478 w 478"/>
              <a:gd name="T18" fmla="*/ 1258 h 125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78" h="1258">
                <a:moveTo>
                  <a:pt x="0" y="1040"/>
                </a:moveTo>
                <a:lnTo>
                  <a:pt x="478" y="0"/>
                </a:lnTo>
                <a:lnTo>
                  <a:pt x="472" y="1258"/>
                </a:lnTo>
                <a:lnTo>
                  <a:pt x="41" y="1246"/>
                </a:lnTo>
                <a:lnTo>
                  <a:pt x="0" y="1040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4" name="Rectangle 23">
            <a:extLst>
              <a:ext uri="{FF2B5EF4-FFF2-40B4-BE49-F238E27FC236}">
                <a16:creationId xmlns="" xmlns:a16="http://schemas.microsoft.com/office/drawing/2014/main" id="{5F3EC8D2-BC57-284F-B438-D2889E964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2117" y="3617283"/>
            <a:ext cx="1296987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5" name="Rectangle 24">
            <a:extLst>
              <a:ext uri="{FF2B5EF4-FFF2-40B4-BE49-F238E27FC236}">
                <a16:creationId xmlns="" xmlns:a16="http://schemas.microsoft.com/office/drawing/2014/main" id="{48E3F4A8-8297-154C-8417-C2DCBDE27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4017" y="3671258"/>
            <a:ext cx="1273175" cy="1979612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6" name="Line 25">
            <a:extLst>
              <a:ext uri="{FF2B5EF4-FFF2-40B4-BE49-F238E27FC236}">
                <a16:creationId xmlns="" xmlns:a16="http://schemas.microsoft.com/office/drawing/2014/main" id="{105AE91D-03CF-5F44-82E5-D8920536B375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3542" y="4431670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7" name="Text Box 26">
            <a:extLst>
              <a:ext uri="{FF2B5EF4-FFF2-40B4-BE49-F238E27FC236}">
                <a16:creationId xmlns="" xmlns:a16="http://schemas.microsoft.com/office/drawing/2014/main" id="{68C4EA48-A98F-F641-BB8C-5DF3E3907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0679" y="4414208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transport</a:t>
            </a:r>
          </a:p>
        </p:txBody>
      </p:sp>
      <p:sp>
        <p:nvSpPr>
          <p:cNvPr id="128" name="Line 27">
            <a:extLst>
              <a:ext uri="{FF2B5EF4-FFF2-40B4-BE49-F238E27FC236}">
                <a16:creationId xmlns="" xmlns:a16="http://schemas.microsoft.com/office/drawing/2014/main" id="{E85BFD82-4C55-F145-9B37-39406E46DD38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1479" y="4752345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9" name="Line 28">
            <a:extLst>
              <a:ext uri="{FF2B5EF4-FFF2-40B4-BE49-F238E27FC236}">
                <a16:creationId xmlns="" xmlns:a16="http://schemas.microsoft.com/office/drawing/2014/main" id="{428A6E03-2BA0-6243-85AC-2DD8D7EB6CA1}"/>
              </a:ext>
            </a:extLst>
          </p:cNvPr>
          <p:cNvSpPr>
            <a:spLocks noChangeShapeType="1"/>
          </p:cNvSpPr>
          <p:nvPr/>
        </p:nvSpPr>
        <p:spPr bwMode="auto">
          <a:xfrm>
            <a:off x="3407192" y="5061908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0" name="Line 29">
            <a:extLst>
              <a:ext uri="{FF2B5EF4-FFF2-40B4-BE49-F238E27FC236}">
                <a16:creationId xmlns="" xmlns:a16="http://schemas.microsoft.com/office/drawing/2014/main" id="{80E8C02C-0DBA-6E4F-BBEC-8772FE1F381F}"/>
              </a:ext>
            </a:extLst>
          </p:cNvPr>
          <p:cNvSpPr>
            <a:spLocks noChangeShapeType="1"/>
          </p:cNvSpPr>
          <p:nvPr/>
        </p:nvSpPr>
        <p:spPr bwMode="auto">
          <a:xfrm>
            <a:off x="3407192" y="5347658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1" name="Text Box 26">
            <a:extLst>
              <a:ext uri="{FF2B5EF4-FFF2-40B4-BE49-F238E27FC236}">
                <a16:creationId xmlns="" xmlns:a16="http://schemas.microsoft.com/office/drawing/2014/main" id="{E521FADF-C422-1E4C-A4EF-0C457D015D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5604" y="3661733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application</a:t>
            </a:r>
          </a:p>
        </p:txBody>
      </p:sp>
      <p:sp>
        <p:nvSpPr>
          <p:cNvPr id="132" name="Text Box 26">
            <a:extLst>
              <a:ext uri="{FF2B5EF4-FFF2-40B4-BE49-F238E27FC236}">
                <a16:creationId xmlns="" xmlns:a16="http://schemas.microsoft.com/office/drawing/2014/main" id="{2BD2A730-1670-1444-BFD6-C3B745F28E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1154" y="5319083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physical</a:t>
            </a:r>
          </a:p>
        </p:txBody>
      </p:sp>
      <p:sp>
        <p:nvSpPr>
          <p:cNvPr id="133" name="Text Box 26">
            <a:extLst>
              <a:ext uri="{FF2B5EF4-FFF2-40B4-BE49-F238E27FC236}">
                <a16:creationId xmlns="" xmlns:a16="http://schemas.microsoft.com/office/drawing/2014/main" id="{F1BA5AB6-F404-DF48-BA11-738F64F024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0204" y="5033333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link</a:t>
            </a:r>
          </a:p>
        </p:txBody>
      </p:sp>
      <p:sp>
        <p:nvSpPr>
          <p:cNvPr id="134" name="Text Box 26">
            <a:extLst>
              <a:ext uri="{FF2B5EF4-FFF2-40B4-BE49-F238E27FC236}">
                <a16:creationId xmlns="" xmlns:a16="http://schemas.microsoft.com/office/drawing/2014/main" id="{E65C1E73-F682-E145-9DAF-B7E55ECCE7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0679" y="4738058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</a:p>
        </p:txBody>
      </p:sp>
      <p:sp>
        <p:nvSpPr>
          <p:cNvPr id="135" name="Oval 57">
            <a:extLst>
              <a:ext uri="{FF2B5EF4-FFF2-40B4-BE49-F238E27FC236}">
                <a16:creationId xmlns="" xmlns:a16="http://schemas.microsoft.com/office/drawing/2014/main" id="{64DC0B32-AD14-4F4C-AA5D-A0175C3E06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954" y="3936370"/>
            <a:ext cx="990600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process</a:t>
            </a:r>
          </a:p>
        </p:txBody>
      </p:sp>
      <p:sp>
        <p:nvSpPr>
          <p:cNvPr id="141" name="Rectangle 23">
            <a:extLst>
              <a:ext uri="{FF2B5EF4-FFF2-40B4-BE49-F238E27FC236}">
                <a16:creationId xmlns="" xmlns:a16="http://schemas.microsoft.com/office/drawing/2014/main" id="{54E0D8CA-A90B-D443-A809-60E5D3C430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4479" y="3588708"/>
            <a:ext cx="1296988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2" name="Rectangle 24">
            <a:extLst>
              <a:ext uri="{FF2B5EF4-FFF2-40B4-BE49-F238E27FC236}">
                <a16:creationId xmlns="" xmlns:a16="http://schemas.microsoft.com/office/drawing/2014/main" id="{68855CF6-22DF-7942-990A-E44BCC2680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6379" y="3642683"/>
            <a:ext cx="1273175" cy="1979612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3" name="Line 25">
            <a:extLst>
              <a:ext uri="{FF2B5EF4-FFF2-40B4-BE49-F238E27FC236}">
                <a16:creationId xmlns="" xmlns:a16="http://schemas.microsoft.com/office/drawing/2014/main" id="{333B2DFF-19AD-5D41-A13A-CAD8D4D1E7AA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5904" y="4403095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4" name="Text Box 26">
            <a:extLst>
              <a:ext uri="{FF2B5EF4-FFF2-40B4-BE49-F238E27FC236}">
                <a16:creationId xmlns="" xmlns:a16="http://schemas.microsoft.com/office/drawing/2014/main" id="{ABD5AE77-C968-524B-8267-F5F9D07A9C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3042" y="4385633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transport</a:t>
            </a:r>
          </a:p>
        </p:txBody>
      </p:sp>
      <p:sp>
        <p:nvSpPr>
          <p:cNvPr id="145" name="Line 27">
            <a:extLst>
              <a:ext uri="{FF2B5EF4-FFF2-40B4-BE49-F238E27FC236}">
                <a16:creationId xmlns="" xmlns:a16="http://schemas.microsoft.com/office/drawing/2014/main" id="{E655A70A-1998-F04C-9071-DB527B7184C0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3842" y="4723770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6" name="Line 28">
            <a:extLst>
              <a:ext uri="{FF2B5EF4-FFF2-40B4-BE49-F238E27FC236}">
                <a16:creationId xmlns="" xmlns:a16="http://schemas.microsoft.com/office/drawing/2014/main" id="{FFFB9613-6926-D64E-9BCE-95B470FE283A}"/>
              </a:ext>
            </a:extLst>
          </p:cNvPr>
          <p:cNvSpPr>
            <a:spLocks noChangeShapeType="1"/>
          </p:cNvSpPr>
          <p:nvPr/>
        </p:nvSpPr>
        <p:spPr bwMode="auto">
          <a:xfrm>
            <a:off x="7069554" y="5033333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7" name="Line 29">
            <a:extLst>
              <a:ext uri="{FF2B5EF4-FFF2-40B4-BE49-F238E27FC236}">
                <a16:creationId xmlns="" xmlns:a16="http://schemas.microsoft.com/office/drawing/2014/main" id="{74AA23EE-17EA-094E-A14C-C35EF1D4E761}"/>
              </a:ext>
            </a:extLst>
          </p:cNvPr>
          <p:cNvSpPr>
            <a:spLocks noChangeShapeType="1"/>
          </p:cNvSpPr>
          <p:nvPr/>
        </p:nvSpPr>
        <p:spPr bwMode="auto">
          <a:xfrm>
            <a:off x="7069554" y="5319083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8" name="Text Box 26">
            <a:extLst>
              <a:ext uri="{FF2B5EF4-FFF2-40B4-BE49-F238E27FC236}">
                <a16:creationId xmlns="" xmlns:a16="http://schemas.microsoft.com/office/drawing/2014/main" id="{159414D4-A31C-4C4B-AD86-719BE126A8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7967" y="3633158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application</a:t>
            </a:r>
          </a:p>
        </p:txBody>
      </p:sp>
      <p:sp>
        <p:nvSpPr>
          <p:cNvPr id="149" name="Text Box 26">
            <a:extLst>
              <a:ext uri="{FF2B5EF4-FFF2-40B4-BE49-F238E27FC236}">
                <a16:creationId xmlns="" xmlns:a16="http://schemas.microsoft.com/office/drawing/2014/main" id="{6D188352-EF4C-FE42-8176-6AE1E53538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3517" y="5290508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physical</a:t>
            </a:r>
          </a:p>
        </p:txBody>
      </p:sp>
      <p:sp>
        <p:nvSpPr>
          <p:cNvPr id="150" name="Text Box 26">
            <a:extLst>
              <a:ext uri="{FF2B5EF4-FFF2-40B4-BE49-F238E27FC236}">
                <a16:creationId xmlns="" xmlns:a16="http://schemas.microsoft.com/office/drawing/2014/main" id="{2E91368D-F47D-2247-9B9B-1AA9BD1A56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2567" y="5004758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link</a:t>
            </a:r>
          </a:p>
        </p:txBody>
      </p:sp>
      <p:sp>
        <p:nvSpPr>
          <p:cNvPr id="151" name="Text Box 26">
            <a:extLst>
              <a:ext uri="{FF2B5EF4-FFF2-40B4-BE49-F238E27FC236}">
                <a16:creationId xmlns="" xmlns:a16="http://schemas.microsoft.com/office/drawing/2014/main" id="{CF4D2E62-8AC3-6447-8A4A-38E1546DB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3042" y="4709483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</a:p>
        </p:txBody>
      </p:sp>
      <p:sp>
        <p:nvSpPr>
          <p:cNvPr id="152" name="Oval 78">
            <a:extLst>
              <a:ext uri="{FF2B5EF4-FFF2-40B4-BE49-F238E27FC236}">
                <a16:creationId xmlns="" xmlns:a16="http://schemas.microsoft.com/office/drawing/2014/main" id="{24268CA0-4017-FA41-A0A9-063CDE36F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1317" y="3907795"/>
            <a:ext cx="990600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process</a:t>
            </a:r>
          </a:p>
        </p:txBody>
      </p:sp>
      <p:sp>
        <p:nvSpPr>
          <p:cNvPr id="158" name="Line 88">
            <a:extLst>
              <a:ext uri="{FF2B5EF4-FFF2-40B4-BE49-F238E27FC236}">
                <a16:creationId xmlns="" xmlns:a16="http://schemas.microsoft.com/office/drawing/2014/main" id="{357D04DF-5A8F-3946-A05F-B134A08152B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58592" y="4039558"/>
            <a:ext cx="609600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9" name="Line 89">
            <a:extLst>
              <a:ext uri="{FF2B5EF4-FFF2-40B4-BE49-F238E27FC236}">
                <a16:creationId xmlns="" xmlns:a16="http://schemas.microsoft.com/office/drawing/2014/main" id="{1F64B7FA-0FDF-AA41-954C-B46F96B69793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017" y="4465008"/>
            <a:ext cx="0" cy="102235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0" name="Line 90">
            <a:extLst>
              <a:ext uri="{FF2B5EF4-FFF2-40B4-BE49-F238E27FC236}">
                <a16:creationId xmlns="" xmlns:a16="http://schemas.microsoft.com/office/drawing/2014/main" id="{1C49FAA4-451C-9346-B2A1-9DADDB3735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07829" y="4965070"/>
            <a:ext cx="609600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3E6F8F39-CC95-5944-86C7-18592B3F79C2}"/>
              </a:ext>
            </a:extLst>
          </p:cNvPr>
          <p:cNvGrpSpPr/>
          <p:nvPr/>
        </p:nvGrpSpPr>
        <p:grpSpPr>
          <a:xfrm>
            <a:off x="3786604" y="3720470"/>
            <a:ext cx="4208463" cy="801688"/>
            <a:chOff x="3786604" y="3720470"/>
            <a:chExt cx="4208463" cy="801688"/>
          </a:xfrm>
        </p:grpSpPr>
        <p:grpSp>
          <p:nvGrpSpPr>
            <p:cNvPr id="136" name="Group 58">
              <a:extLst>
                <a:ext uri="{FF2B5EF4-FFF2-40B4-BE49-F238E27FC236}">
                  <a16:creationId xmlns="" xmlns:a16="http://schemas.microsoft.com/office/drawing/2014/main" id="{E675645C-771D-1C4D-BD09-0A50219A70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6604" y="4296733"/>
              <a:ext cx="546100" cy="225425"/>
              <a:chOff x="1287" y="2524"/>
              <a:chExt cx="260" cy="100"/>
            </a:xfrm>
          </p:grpSpPr>
          <p:sp>
            <p:nvSpPr>
              <p:cNvPr id="137" name="Rectangle 59">
                <a:extLst>
                  <a:ext uri="{FF2B5EF4-FFF2-40B4-BE49-F238E27FC236}">
                    <a16:creationId xmlns="" xmlns:a16="http://schemas.microsoft.com/office/drawing/2014/main" id="{4BD7EDAC-534F-D84F-8E24-977FE250A0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7" y="2524"/>
                <a:ext cx="260" cy="100"/>
              </a:xfrm>
              <a:prstGeom prst="rect">
                <a:avLst/>
              </a:prstGeom>
              <a:solidFill>
                <a:srgbClr val="C96B7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8" name="Rectangle 60">
                <a:extLst>
                  <a:ext uri="{FF2B5EF4-FFF2-40B4-BE49-F238E27FC236}">
                    <a16:creationId xmlns="" xmlns:a16="http://schemas.microsoft.com/office/drawing/2014/main" id="{522C0AA5-89A7-AE45-9EA6-0984C3D367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" y="2537"/>
                <a:ext cx="156" cy="7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9" name="Rectangle 61">
                <a:extLst>
                  <a:ext uri="{FF2B5EF4-FFF2-40B4-BE49-F238E27FC236}">
                    <a16:creationId xmlns="" xmlns:a16="http://schemas.microsoft.com/office/drawing/2014/main" id="{E45B888C-A7C7-C04F-96C2-AC5495901C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3" y="2582"/>
                <a:ext cx="27" cy="27"/>
              </a:xfrm>
              <a:prstGeom prst="rect">
                <a:avLst/>
              </a:prstGeom>
              <a:solidFill>
                <a:srgbClr val="C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40" name="Rectangle 62">
                <a:extLst>
                  <a:ext uri="{FF2B5EF4-FFF2-40B4-BE49-F238E27FC236}">
                    <a16:creationId xmlns="" xmlns:a16="http://schemas.microsoft.com/office/drawing/2014/main" id="{6D259067-30CA-3A43-B969-2FED80C101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8" y="2583"/>
                <a:ext cx="26" cy="27"/>
              </a:xfrm>
              <a:prstGeom prst="rect">
                <a:avLst/>
              </a:prstGeom>
              <a:solidFill>
                <a:srgbClr val="C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53" name="Group 79">
              <a:extLst>
                <a:ext uri="{FF2B5EF4-FFF2-40B4-BE49-F238E27FC236}">
                  <a16:creationId xmlns="" xmlns:a16="http://schemas.microsoft.com/office/drawing/2014/main" id="{2953A696-2D0B-4946-96FC-8F6534A2F1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48967" y="4268158"/>
              <a:ext cx="546100" cy="225425"/>
              <a:chOff x="1287" y="2524"/>
              <a:chExt cx="260" cy="100"/>
            </a:xfrm>
          </p:grpSpPr>
          <p:sp>
            <p:nvSpPr>
              <p:cNvPr id="154" name="Rectangle 80">
                <a:extLst>
                  <a:ext uri="{FF2B5EF4-FFF2-40B4-BE49-F238E27FC236}">
                    <a16:creationId xmlns="" xmlns:a16="http://schemas.microsoft.com/office/drawing/2014/main" id="{313605CC-1AC5-8944-94FF-94268AD80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7" y="2524"/>
                <a:ext cx="260" cy="100"/>
              </a:xfrm>
              <a:prstGeom prst="rect">
                <a:avLst/>
              </a:prstGeom>
              <a:solidFill>
                <a:srgbClr val="C96B7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55" name="Rectangle 81">
                <a:extLst>
                  <a:ext uri="{FF2B5EF4-FFF2-40B4-BE49-F238E27FC236}">
                    <a16:creationId xmlns="" xmlns:a16="http://schemas.microsoft.com/office/drawing/2014/main" id="{BAFE64F2-A025-9F4E-99C9-ACC9BFF259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" y="2537"/>
                <a:ext cx="156" cy="7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56" name="Rectangle 82">
                <a:extLst>
                  <a:ext uri="{FF2B5EF4-FFF2-40B4-BE49-F238E27FC236}">
                    <a16:creationId xmlns="" xmlns:a16="http://schemas.microsoft.com/office/drawing/2014/main" id="{3829DF34-8663-6146-9BA0-7632285CE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3" y="2582"/>
                <a:ext cx="27" cy="27"/>
              </a:xfrm>
              <a:prstGeom prst="rect">
                <a:avLst/>
              </a:prstGeom>
              <a:solidFill>
                <a:srgbClr val="C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57" name="Rectangle 83">
                <a:extLst>
                  <a:ext uri="{FF2B5EF4-FFF2-40B4-BE49-F238E27FC236}">
                    <a16:creationId xmlns="" xmlns:a16="http://schemas.microsoft.com/office/drawing/2014/main" id="{D148D136-2E3F-5745-9E50-2A0525F6E1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8" y="2583"/>
                <a:ext cx="26" cy="27"/>
              </a:xfrm>
              <a:prstGeom prst="rect">
                <a:avLst/>
              </a:prstGeom>
              <a:solidFill>
                <a:srgbClr val="C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61" name="Text Box 56">
              <a:extLst>
                <a:ext uri="{FF2B5EF4-FFF2-40B4-BE49-F238E27FC236}">
                  <a16:creationId xmlns="" xmlns:a16="http://schemas.microsoft.com/office/drawing/2014/main" id="{0AD3AB67-1B7A-DC4C-8CF0-ED4CE6AD67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21729" y="3720470"/>
              <a:ext cx="91757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1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socket</a:t>
              </a:r>
            </a:p>
          </p:txBody>
        </p:sp>
        <p:sp>
          <p:nvSpPr>
            <p:cNvPr id="162" name="Line 92">
              <a:extLst>
                <a:ext uri="{FF2B5EF4-FFF2-40B4-BE49-F238E27FC236}">
                  <a16:creationId xmlns="" xmlns:a16="http://schemas.microsoft.com/office/drawing/2014/main" id="{143E3CCF-902D-1B48-A226-00DCF5BF00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24779" y="3920495"/>
              <a:ext cx="968375" cy="434975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3" name="Line 93">
              <a:extLst>
                <a:ext uri="{FF2B5EF4-FFF2-40B4-BE49-F238E27FC236}">
                  <a16:creationId xmlns="" xmlns:a16="http://schemas.microsoft.com/office/drawing/2014/main" id="{C4134BE9-E71D-0348-B019-E892502C5F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359942" y="3909383"/>
              <a:ext cx="968375" cy="434975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64" name="Group 96">
            <a:extLst>
              <a:ext uri="{FF2B5EF4-FFF2-40B4-BE49-F238E27FC236}">
                <a16:creationId xmlns="" xmlns:a16="http://schemas.microsoft.com/office/drawing/2014/main" id="{9A6CA79B-4989-1B42-B637-EB423445684E}"/>
              </a:ext>
            </a:extLst>
          </p:cNvPr>
          <p:cNvGrpSpPr>
            <a:grpSpLocks/>
          </p:cNvGrpSpPr>
          <p:nvPr/>
        </p:nvGrpSpPr>
        <p:grpSpPr bwMode="auto">
          <a:xfrm>
            <a:off x="2214979" y="4974595"/>
            <a:ext cx="719138" cy="773113"/>
            <a:chOff x="-44" y="1473"/>
            <a:chExt cx="981" cy="1105"/>
          </a:xfrm>
        </p:grpSpPr>
        <p:pic>
          <p:nvPicPr>
            <p:cNvPr id="165" name="Picture 97" descr="desktop_computer_stylized_medium">
              <a:extLst>
                <a:ext uri="{FF2B5EF4-FFF2-40B4-BE49-F238E27FC236}">
                  <a16:creationId xmlns="" xmlns:a16="http://schemas.microsoft.com/office/drawing/2014/main" id="{52A0739D-A2B2-9B4C-808E-15A031326E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6" name="Freeform 98">
              <a:extLst>
                <a:ext uri="{FF2B5EF4-FFF2-40B4-BE49-F238E27FC236}">
                  <a16:creationId xmlns="" xmlns:a16="http://schemas.microsoft.com/office/drawing/2014/main" id="{DA46FEF0-4E21-2249-B7F5-7F6F7B7F0DE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67" name="Group 99">
            <a:extLst>
              <a:ext uri="{FF2B5EF4-FFF2-40B4-BE49-F238E27FC236}">
                <a16:creationId xmlns="" xmlns:a16="http://schemas.microsoft.com/office/drawing/2014/main" id="{05F61B1A-C7F7-544F-B009-739C54EFEA0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911054" y="5169858"/>
            <a:ext cx="719138" cy="773112"/>
            <a:chOff x="-44" y="1473"/>
            <a:chExt cx="981" cy="1105"/>
          </a:xfrm>
        </p:grpSpPr>
        <p:pic>
          <p:nvPicPr>
            <p:cNvPr id="168" name="Picture 100" descr="desktop_computer_stylized_medium">
              <a:extLst>
                <a:ext uri="{FF2B5EF4-FFF2-40B4-BE49-F238E27FC236}">
                  <a16:creationId xmlns="" xmlns:a16="http://schemas.microsoft.com/office/drawing/2014/main" id="{23181BD9-C2D1-5E4C-A8EE-29F5422B96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9" name="Freeform 101">
              <a:extLst>
                <a:ext uri="{FF2B5EF4-FFF2-40B4-BE49-F238E27FC236}">
                  <a16:creationId xmlns="" xmlns:a16="http://schemas.microsoft.com/office/drawing/2014/main" id="{2BA7DD97-C4EE-0C4B-B331-0E1CF367EC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58" name="Slide Number Placeholder 2">
            <a:extLst>
              <a:ext uri="{FF2B5EF4-FFF2-40B4-BE49-F238E27FC236}">
                <a16:creationId xmlns="" xmlns:a16="http://schemas.microsoft.com/office/drawing/2014/main" id="{1C5A2542-7006-334B-B956-C24DF5F2DE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61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Title 1">
            <a:extLst>
              <a:ext uri="{FF2B5EF4-FFF2-40B4-BE49-F238E27FC236}">
                <a16:creationId xmlns=""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Socket programming </a:t>
            </a:r>
          </a:p>
        </p:txBody>
      </p:sp>
      <p:sp>
        <p:nvSpPr>
          <p:cNvPr id="58" name="Rectangle 3">
            <a:extLst>
              <a:ext uri="{FF2B5EF4-FFF2-40B4-BE49-F238E27FC236}">
                <a16:creationId xmlns="" xmlns:a16="http://schemas.microsoft.com/office/drawing/2014/main" id="{616F4545-210A-A74D-A31A-E4339596B3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199" y="1513591"/>
            <a:ext cx="10798277" cy="1742641"/>
          </a:xfrm>
        </p:spPr>
        <p:txBody>
          <a:bodyPr>
            <a:normAutofit/>
          </a:bodyPr>
          <a:lstStyle/>
          <a:p>
            <a:pPr marL="342900" lvl="1" indent="-342900">
              <a:buSzPct val="65000"/>
              <a:buFont typeface="Wingdings" pitchFamily="2" charset="2"/>
              <a:buNone/>
            </a:pPr>
            <a:r>
              <a:rPr lang="en-US" altLang="en-US" sz="3200" dirty="0">
                <a:solidFill>
                  <a:srgbClr val="22228B"/>
                </a:solidFill>
                <a:ea typeface="ＭＳ Ｐゴシック" panose="020B0600070205080204" pitchFamily="34" charset="-128"/>
              </a:rPr>
              <a:t>Two socket types for two transport services:</a:t>
            </a:r>
          </a:p>
          <a:p>
            <a:pPr marL="631825" lvl="1" indent="-457200">
              <a:buSzPct val="100000"/>
              <a:buFont typeface="Wingdings" pitchFamily="2" charset="2"/>
              <a:buChar char="§"/>
            </a:pPr>
            <a:r>
              <a:rPr lang="en-US" altLang="en-US" sz="32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UDP:</a:t>
            </a:r>
            <a:r>
              <a:rPr lang="en-US" altLang="en-US" sz="32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3200" dirty="0">
                <a:ea typeface="ＭＳ Ｐゴシック" panose="020B0600070205080204" pitchFamily="34" charset="-128"/>
              </a:rPr>
              <a:t>unreliable datagram </a:t>
            </a:r>
          </a:p>
          <a:p>
            <a:pPr marL="631825" lvl="1" indent="-457200">
              <a:buSzPct val="100000"/>
              <a:buFont typeface="Wingdings" pitchFamily="2" charset="2"/>
              <a:buChar char="§"/>
            </a:pPr>
            <a:r>
              <a:rPr lang="en-US" altLang="en-US" sz="32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TCP:</a:t>
            </a:r>
            <a:r>
              <a:rPr lang="en-US" altLang="en-US" sz="3200" dirty="0">
                <a:ea typeface="ＭＳ Ｐゴシック" panose="020B0600070205080204" pitchFamily="34" charset="-128"/>
              </a:rPr>
              <a:t> reliable, byte stream-oriented</a:t>
            </a:r>
            <a:endParaRPr lang="en-US" altLang="en-US" dirty="0"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</p:txBody>
      </p:sp>
      <p:sp>
        <p:nvSpPr>
          <p:cNvPr id="59" name="Rectangle 3">
            <a:extLst>
              <a:ext uri="{FF2B5EF4-FFF2-40B4-BE49-F238E27FC236}">
                <a16:creationId xmlns="" xmlns:a16="http://schemas.microsoft.com/office/drawing/2014/main" id="{E8FBE9BD-5125-8341-AC98-0DB0D8C28E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760" y="3291529"/>
            <a:ext cx="10798277" cy="348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marR="0" lvl="1" indent="-34290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pitchFamily="2" charset="2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Application Example:</a:t>
            </a:r>
          </a:p>
          <a:p>
            <a:pPr marL="514350" marR="0" lvl="0" indent="-2873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ＭＳ Ｐゴシック" charset="0"/>
              </a:rPr>
              <a:t>client reads a line of characters (data) from its keyboard and sends data to server</a:t>
            </a:r>
          </a:p>
          <a:p>
            <a:pPr marL="514350" marR="0" lvl="0" indent="-2873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ＭＳ Ｐゴシック" charset="0"/>
              </a:rPr>
              <a:t>server receives the data and converts characters to uppercase</a:t>
            </a:r>
          </a:p>
          <a:p>
            <a:pPr marL="514350" marR="0" lvl="0" indent="-2873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ＭＳ Ｐゴシック" charset="0"/>
              </a:rPr>
              <a:t>server sends modified data to client</a:t>
            </a:r>
          </a:p>
          <a:p>
            <a:pPr marL="514350" marR="0" lvl="0" indent="-2873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ＭＳ Ｐゴシック" charset="0"/>
              </a:rPr>
              <a:t>client receives modified data and displays line on its screen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="" xmlns:a16="http://schemas.microsoft.com/office/drawing/2014/main" id="{B86523E8-8571-1B4B-B7F3-5188B3168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29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Title 1">
            <a:extLst>
              <a:ext uri="{FF2B5EF4-FFF2-40B4-BE49-F238E27FC236}">
                <a16:creationId xmlns=""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333" y="333288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Socket programming with UDP 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="" xmlns:a16="http://schemas.microsoft.com/office/drawing/2014/main" id="{6CF53D30-07DA-0041-8212-FA74FE4546A8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714803" y="1318820"/>
            <a:ext cx="6363331" cy="4853335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None/>
            </a:pPr>
            <a:r>
              <a:rPr lang="en-US" altLang="en-US" sz="32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UDP: </a:t>
            </a:r>
            <a:r>
              <a:rPr lang="en-US" altLang="en-US" sz="3200" dirty="0">
                <a:solidFill>
                  <a:srgbClr val="0000A3"/>
                </a:solidFill>
                <a:ea typeface="ＭＳ Ｐゴシック" panose="020B0600070205080204" pitchFamily="34" charset="-128"/>
              </a:rPr>
              <a:t>no “</a:t>
            </a:r>
            <a:r>
              <a:rPr lang="en-US" altLang="ja-JP" sz="3200" dirty="0">
                <a:solidFill>
                  <a:srgbClr val="0000A3"/>
                </a:solidFill>
                <a:ea typeface="ＭＳ Ｐゴシック" panose="020B0600070205080204" pitchFamily="34" charset="-128"/>
              </a:rPr>
              <a:t>connection” between client and server:</a:t>
            </a:r>
          </a:p>
          <a:p>
            <a:pPr marL="466725" indent="-292100">
              <a:spcBef>
                <a:spcPts val="40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no handshaking before sending data</a:t>
            </a:r>
          </a:p>
          <a:p>
            <a:pPr marL="466725" indent="-292100">
              <a:spcBef>
                <a:spcPts val="40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sender explicitly attaches IP destination address and port # to each packet</a:t>
            </a:r>
          </a:p>
          <a:p>
            <a:pPr marL="466725" indent="-292100">
              <a:spcBef>
                <a:spcPts val="40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receiver extracts sender IP address and port# from received packet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D0E341AE-C6C9-1C45-BF8F-D552077CBC01}"/>
              </a:ext>
            </a:extLst>
          </p:cNvPr>
          <p:cNvSpPr txBox="1">
            <a:spLocks noChangeArrowheads="1"/>
          </p:cNvSpPr>
          <p:nvPr/>
        </p:nvSpPr>
        <p:spPr>
          <a:xfrm>
            <a:off x="680936" y="4553087"/>
            <a:ext cx="10352496" cy="2177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UDP: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transmitted data may be lost or received out-of-order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Application viewpoint:</a:t>
            </a:r>
          </a:p>
          <a:p>
            <a:pPr marL="466725" marR="0" lvl="0" indent="-2921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10086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UDP provides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unreliable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transfer  of groups of bytes (“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datagrams”)  between client and server processes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="" xmlns:a16="http://schemas.microsoft.com/office/drawing/2014/main" id="{32626431-77B6-C54A-8DC7-1033C90BA8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04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Title 1">
            <a:extLst>
              <a:ext uri="{FF2B5EF4-FFF2-40B4-BE49-F238E27FC236}">
                <a16:creationId xmlns=""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Client/server socket interaction: UDP</a:t>
            </a:r>
          </a:p>
        </p:txBody>
      </p:sp>
      <p:grpSp>
        <p:nvGrpSpPr>
          <p:cNvPr id="37" name="Group 4">
            <a:extLst>
              <a:ext uri="{FF2B5EF4-FFF2-40B4-BE49-F238E27FC236}">
                <a16:creationId xmlns="" xmlns:a16="http://schemas.microsoft.com/office/drawing/2014/main" id="{7F44DCB0-3AAB-534C-89CD-DB913DF09229}"/>
              </a:ext>
            </a:extLst>
          </p:cNvPr>
          <p:cNvGrpSpPr>
            <a:grpSpLocks/>
          </p:cNvGrpSpPr>
          <p:nvPr/>
        </p:nvGrpSpPr>
        <p:grpSpPr bwMode="auto">
          <a:xfrm>
            <a:off x="7008229" y="4140035"/>
            <a:ext cx="2211387" cy="2200275"/>
            <a:chOff x="3485" y="2494"/>
            <a:chExt cx="1393" cy="1386"/>
          </a:xfrm>
        </p:grpSpPr>
        <p:grpSp>
          <p:nvGrpSpPr>
            <p:cNvPr id="38" name="Group 5">
              <a:extLst>
                <a:ext uri="{FF2B5EF4-FFF2-40B4-BE49-F238E27FC236}">
                  <a16:creationId xmlns="" xmlns:a16="http://schemas.microsoft.com/office/drawing/2014/main" id="{702C97B7-DA60-0149-85AB-47F1FE0F7F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5" y="2964"/>
              <a:ext cx="1393" cy="916"/>
              <a:chOff x="3485" y="2964"/>
              <a:chExt cx="1393" cy="916"/>
            </a:xfrm>
          </p:grpSpPr>
          <p:sp>
            <p:nvSpPr>
              <p:cNvPr id="40" name="Text Box 6">
                <a:extLst>
                  <a:ext uri="{FF2B5EF4-FFF2-40B4-BE49-F238E27FC236}">
                    <a16:creationId xmlns="" xmlns:a16="http://schemas.microsoft.com/office/drawing/2014/main" id="{ACD138B3-6FD3-074F-B4D6-833745FCB1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09" y="3473"/>
                <a:ext cx="900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close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clientSocke</a:t>
                </a: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t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1" name="Line 7">
                <a:extLst>
                  <a:ext uri="{FF2B5EF4-FFF2-40B4-BE49-F238E27FC236}">
                    <a16:creationId xmlns="" xmlns:a16="http://schemas.microsoft.com/office/drawing/2014/main" id="{4F1734AF-E8AC-FE4D-A9A8-4AF1B202B4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67" y="3335"/>
                <a:ext cx="0" cy="204"/>
              </a:xfrm>
              <a:prstGeom prst="line">
                <a:avLst/>
              </a:prstGeom>
              <a:noFill/>
              <a:ln w="28575">
                <a:solidFill>
                  <a:srgbClr val="000099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" name="Text Box 8">
                <a:extLst>
                  <a:ext uri="{FF2B5EF4-FFF2-40B4-BE49-F238E27FC236}">
                    <a16:creationId xmlns="" xmlns:a16="http://schemas.microsoft.com/office/drawing/2014/main" id="{81054262-2955-D24D-A204-BF36CA6FD4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85" y="2964"/>
                <a:ext cx="139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read datagram from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clientSocket</a:t>
                </a: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9" name="Line 9">
              <a:extLst>
                <a:ext uri="{FF2B5EF4-FFF2-40B4-BE49-F238E27FC236}">
                  <a16:creationId xmlns="" xmlns:a16="http://schemas.microsoft.com/office/drawing/2014/main" id="{FC178652-3FBA-1743-A65B-D82CC0E63C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4" y="2494"/>
              <a:ext cx="0" cy="522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5" name="Text Box 14">
            <a:extLst>
              <a:ext uri="{FF2B5EF4-FFF2-40B4-BE49-F238E27FC236}">
                <a16:creationId xmlns="" xmlns:a16="http://schemas.microsoft.com/office/drawing/2014/main" id="{9FDD06E3-D412-AA43-B8B8-10BB6577ED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5392" y="1480972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1CA67099-9B1F-AF4B-AADB-081B7A2FC10D}"/>
              </a:ext>
            </a:extLst>
          </p:cNvPr>
          <p:cNvGrpSpPr/>
          <p:nvPr/>
        </p:nvGrpSpPr>
        <p:grpSpPr>
          <a:xfrm>
            <a:off x="6878054" y="2115972"/>
            <a:ext cx="4198939" cy="2055813"/>
            <a:chOff x="6878054" y="2115972"/>
            <a:chExt cx="4198939" cy="2055813"/>
          </a:xfrm>
        </p:grpSpPr>
        <p:grpSp>
          <p:nvGrpSpPr>
            <p:cNvPr id="44" name="Group 11">
              <a:extLst>
                <a:ext uri="{FF2B5EF4-FFF2-40B4-BE49-F238E27FC236}">
                  <a16:creationId xmlns="" xmlns:a16="http://schemas.microsoft.com/office/drawing/2014/main" id="{798733F7-216A-784C-9688-7517E2CC98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90754" y="2115972"/>
              <a:ext cx="3635376" cy="971550"/>
              <a:chOff x="3241" y="1750"/>
              <a:chExt cx="2290" cy="612"/>
            </a:xfrm>
          </p:grpSpPr>
          <p:sp>
            <p:nvSpPr>
              <p:cNvPr id="49" name="Text Box 12">
                <a:extLst>
                  <a:ext uri="{FF2B5EF4-FFF2-40B4-BE49-F238E27FC236}">
                    <a16:creationId xmlns="" xmlns:a16="http://schemas.microsoft.com/office/drawing/2014/main" id="{4BB2271A-4FFC-8048-A612-7E12F9F50E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41" y="1750"/>
                <a:ext cx="1021" cy="4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create socket: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0" name="Text Box 13">
                <a:extLst>
                  <a:ext uri="{FF2B5EF4-FFF2-40B4-BE49-F238E27FC236}">
                    <a16:creationId xmlns="" xmlns:a16="http://schemas.microsoft.com/office/drawing/2014/main" id="{277D84D0-CE11-2846-B401-8AB4D0BF51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41" y="1944"/>
                <a:ext cx="2290" cy="4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ts val="2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clientSocket =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ts val="2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socket(AF_INET,SOCK_DGRAM)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6" name="Text Box 15">
              <a:extLst>
                <a:ext uri="{FF2B5EF4-FFF2-40B4-BE49-F238E27FC236}">
                  <a16:creationId xmlns="" xmlns:a16="http://schemas.microsoft.com/office/drawing/2014/main" id="{97D964F3-BC0D-9344-837B-2B0BF990E4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78054" y="3247860"/>
              <a:ext cx="4198939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Create datagram with </a:t>
              </a:r>
              <a:r>
                <a:rPr kumimoji="0" lang="en-US" alt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serverIP</a:t>
              </a: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address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And port=x; send datagram via</a:t>
              </a: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/>
              </a:r>
              <a:b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</a:br>
              <a:r>
                <a:rPr kumimoji="0" lang="en-US" alt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clientSocket</a:t>
              </a: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7" name="Line 16">
              <a:extLst>
                <a:ext uri="{FF2B5EF4-FFF2-40B4-BE49-F238E27FC236}">
                  <a16:creationId xmlns="" xmlns:a16="http://schemas.microsoft.com/office/drawing/2014/main" id="{7EC03F56-353B-7E42-A0A2-334C1287EA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74967" y="3052597"/>
              <a:ext cx="0" cy="32385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8" name="Line 17">
            <a:extLst>
              <a:ext uri="{FF2B5EF4-FFF2-40B4-BE49-F238E27FC236}">
                <a16:creationId xmlns="" xmlns:a16="http://schemas.microsoft.com/office/drawing/2014/main" id="{40634A1C-2FFB-FC4C-80CE-D90FD19221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98391" y="3652672"/>
            <a:ext cx="2409826" cy="4000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1" name="Text Box 18">
            <a:extLst>
              <a:ext uri="{FF2B5EF4-FFF2-40B4-BE49-F238E27FC236}">
                <a16:creationId xmlns="" xmlns:a16="http://schemas.microsoft.com/office/drawing/2014/main" id="{C819A4BA-113E-964D-96AD-ED683094AA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8754" y="2335047"/>
            <a:ext cx="24622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create socket, port= x:</a:t>
            </a: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2" name="Text Box 19">
            <a:extLst>
              <a:ext uri="{FF2B5EF4-FFF2-40B4-BE49-F238E27FC236}">
                <a16:creationId xmlns="" xmlns:a16="http://schemas.microsoft.com/office/drawing/2014/main" id="{E75AC30B-2B60-9B49-9BC6-1121B1556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1454" y="2630322"/>
            <a:ext cx="3635375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serverSocket =</a:t>
            </a:r>
          </a:p>
          <a:p>
            <a:pPr marL="0" marR="0" lvl="0" indent="0" algn="l" defTabSz="914400" rtl="0" eaLnBrk="0" fontAlgn="base" latinLnBrk="0" hangingPunct="0">
              <a:lnSpc>
                <a:spcPts val="2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socket(AF_INET,SOCK_DGRAM)</a:t>
            </a: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53" name="Group 20">
            <a:extLst>
              <a:ext uri="{FF2B5EF4-FFF2-40B4-BE49-F238E27FC236}">
                <a16:creationId xmlns="" xmlns:a16="http://schemas.microsoft.com/office/drawing/2014/main" id="{105B53F6-4E11-9B4F-83AD-A12D7B45002E}"/>
              </a:ext>
            </a:extLst>
          </p:cNvPr>
          <p:cNvGrpSpPr>
            <a:grpSpLocks/>
          </p:cNvGrpSpPr>
          <p:nvPr/>
        </p:nvGrpSpPr>
        <p:grpSpPr bwMode="auto">
          <a:xfrm>
            <a:off x="2344154" y="3293897"/>
            <a:ext cx="2211387" cy="1109663"/>
            <a:chOff x="589" y="1982"/>
            <a:chExt cx="1393" cy="699"/>
          </a:xfrm>
        </p:grpSpPr>
        <p:sp>
          <p:nvSpPr>
            <p:cNvPr id="54" name="Line 21">
              <a:extLst>
                <a:ext uri="{FF2B5EF4-FFF2-40B4-BE49-F238E27FC236}">
                  <a16:creationId xmlns="" xmlns:a16="http://schemas.microsoft.com/office/drawing/2014/main" id="{2DB889B3-B55C-E94B-B323-72AECF179D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" y="1982"/>
              <a:ext cx="0" cy="366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5" name="Text Box 22">
              <a:extLst>
                <a:ext uri="{FF2B5EF4-FFF2-40B4-BE49-F238E27FC236}">
                  <a16:creationId xmlns="" xmlns:a16="http://schemas.microsoft.com/office/drawing/2014/main" id="{9FE4B9D3-FE8A-7E4C-8E08-01C28E8102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9" y="2274"/>
              <a:ext cx="1393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read datagram from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serverSocke</a:t>
              </a:r>
              <a:r>
                <a:rPr kumimoji="0" lang="en-US" alt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t</a:t>
              </a: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56" name="Group 23">
            <a:extLst>
              <a:ext uri="{FF2B5EF4-FFF2-40B4-BE49-F238E27FC236}">
                <a16:creationId xmlns="" xmlns:a16="http://schemas.microsoft.com/office/drawing/2014/main" id="{6729A767-0894-134A-B58D-6CE959F3ABBB}"/>
              </a:ext>
            </a:extLst>
          </p:cNvPr>
          <p:cNvGrpSpPr>
            <a:grpSpLocks/>
          </p:cNvGrpSpPr>
          <p:nvPr/>
        </p:nvGrpSpPr>
        <p:grpSpPr bwMode="auto">
          <a:xfrm>
            <a:off x="2607679" y="4405147"/>
            <a:ext cx="4202112" cy="1698625"/>
            <a:chOff x="755" y="2696"/>
            <a:chExt cx="2647" cy="1070"/>
          </a:xfrm>
        </p:grpSpPr>
        <p:sp>
          <p:nvSpPr>
            <p:cNvPr id="57" name="Text Box 24">
              <a:extLst>
                <a:ext uri="{FF2B5EF4-FFF2-40B4-BE49-F238E27FC236}">
                  <a16:creationId xmlns="" xmlns:a16="http://schemas.microsoft.com/office/drawing/2014/main" id="{45FE834E-F5E7-9341-B57D-B054DC6E28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5" y="2835"/>
              <a:ext cx="1062" cy="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write reply to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serverSocket</a:t>
              </a: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specifying </a:t>
              </a:r>
              <a:b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</a:b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client address,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port number</a:t>
              </a: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8" name="Line 25">
              <a:extLst>
                <a:ext uri="{FF2B5EF4-FFF2-40B4-BE49-F238E27FC236}">
                  <a16:creationId xmlns="" xmlns:a16="http://schemas.microsoft.com/office/drawing/2014/main" id="{77A2D0F4-2C33-7B48-B528-6DAF87636F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8" y="2696"/>
              <a:ext cx="0" cy="198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9" name="Line 26">
              <a:extLst>
                <a:ext uri="{FF2B5EF4-FFF2-40B4-BE49-F238E27FC236}">
                  <a16:creationId xmlns="" xmlns:a16="http://schemas.microsoft.com/office/drawing/2014/main" id="{77CA0ACB-6768-D649-A01B-D103D4E2B5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6" y="2970"/>
              <a:ext cx="1536" cy="18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60" name="Text Box 22">
            <a:extLst>
              <a:ext uri="{FF2B5EF4-FFF2-40B4-BE49-F238E27FC236}">
                <a16:creationId xmlns="" xmlns:a16="http://schemas.microsoft.com/office/drawing/2014/main" id="{BA5A099E-C76D-334B-B273-AED0342E41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6195" y="1465007"/>
            <a:ext cx="328609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server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(running on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serverIP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)</a:t>
            </a:r>
          </a:p>
        </p:txBody>
      </p:sp>
      <p:sp>
        <p:nvSpPr>
          <p:cNvPr id="61" name="Text Box 23">
            <a:extLst>
              <a:ext uri="{FF2B5EF4-FFF2-40B4-BE49-F238E27FC236}">
                <a16:creationId xmlns="" xmlns:a16="http://schemas.microsoft.com/office/drawing/2014/main" id="{2C0B647E-1C2C-574A-86D4-A8DBF24277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0313" y="1416392"/>
            <a:ext cx="110100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client</a:t>
            </a:r>
          </a:p>
        </p:txBody>
      </p:sp>
      <p:grpSp>
        <p:nvGrpSpPr>
          <p:cNvPr id="64" name="Group 34">
            <a:extLst>
              <a:ext uri="{FF2B5EF4-FFF2-40B4-BE49-F238E27FC236}">
                <a16:creationId xmlns="" xmlns:a16="http://schemas.microsoft.com/office/drawing/2014/main" id="{B18363F5-9DA8-C844-9FF5-8607E23ECAE0}"/>
              </a:ext>
            </a:extLst>
          </p:cNvPr>
          <p:cNvGrpSpPr>
            <a:grpSpLocks/>
          </p:cNvGrpSpPr>
          <p:nvPr/>
        </p:nvGrpSpPr>
        <p:grpSpPr bwMode="auto">
          <a:xfrm>
            <a:off x="1534349" y="1399326"/>
            <a:ext cx="422275" cy="685800"/>
            <a:chOff x="4140" y="429"/>
            <a:chExt cx="1425" cy="2396"/>
          </a:xfrm>
        </p:grpSpPr>
        <p:sp>
          <p:nvSpPr>
            <p:cNvPr id="65" name="Freeform 35">
              <a:extLst>
                <a:ext uri="{FF2B5EF4-FFF2-40B4-BE49-F238E27FC236}">
                  <a16:creationId xmlns="" xmlns:a16="http://schemas.microsoft.com/office/drawing/2014/main" id="{0528A8CB-65E5-964D-B654-85E03FD18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Rectangle 36">
              <a:extLst>
                <a:ext uri="{FF2B5EF4-FFF2-40B4-BE49-F238E27FC236}">
                  <a16:creationId xmlns="" xmlns:a16="http://schemas.microsoft.com/office/drawing/2014/main" id="{6E84855E-322D-B04A-A7A9-4DC0337256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50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="" xmlns:a16="http://schemas.microsoft.com/office/drawing/2014/main" id="{0DE429C7-30A9-C04A-A526-765AC5EAA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 38">
              <a:extLst>
                <a:ext uri="{FF2B5EF4-FFF2-40B4-BE49-F238E27FC236}">
                  <a16:creationId xmlns="" xmlns:a16="http://schemas.microsoft.com/office/drawing/2014/main" id="{DF53DCF7-7CCE-A14D-89D6-6AAAE8C14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Rectangle 39">
              <a:extLst>
                <a:ext uri="{FF2B5EF4-FFF2-40B4-BE49-F238E27FC236}">
                  <a16:creationId xmlns="" xmlns:a16="http://schemas.microsoft.com/office/drawing/2014/main" id="{FCF7FE3C-7CB1-1949-80FD-5DEB7C2DF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5"/>
              <a:ext cx="600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70" name="Group 40">
              <a:extLst>
                <a:ext uri="{FF2B5EF4-FFF2-40B4-BE49-F238E27FC236}">
                  <a16:creationId xmlns="" xmlns:a16="http://schemas.microsoft.com/office/drawing/2014/main" id="{9EA93011-9988-1C46-8FFD-C704F4A48C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5" name="AutoShape 41">
                <a:extLst>
                  <a:ext uri="{FF2B5EF4-FFF2-40B4-BE49-F238E27FC236}">
                    <a16:creationId xmlns="" xmlns:a16="http://schemas.microsoft.com/office/drawing/2014/main" id="{79ABB3C1-EE56-6F45-9499-45BC801291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96" name="AutoShape 42">
                <a:extLst>
                  <a:ext uri="{FF2B5EF4-FFF2-40B4-BE49-F238E27FC236}">
                    <a16:creationId xmlns="" xmlns:a16="http://schemas.microsoft.com/office/drawing/2014/main" id="{3CE416CE-22C1-B44C-A8BC-DD8D49FA1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3"/>
                <a:ext cx="689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71" name="Rectangle 43">
              <a:extLst>
                <a:ext uri="{FF2B5EF4-FFF2-40B4-BE49-F238E27FC236}">
                  <a16:creationId xmlns="" xmlns:a16="http://schemas.microsoft.com/office/drawing/2014/main" id="{E9AF4519-635B-C444-AD0B-889732CA4F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017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72" name="Group 44">
              <a:extLst>
                <a:ext uri="{FF2B5EF4-FFF2-40B4-BE49-F238E27FC236}">
                  <a16:creationId xmlns="" xmlns:a16="http://schemas.microsoft.com/office/drawing/2014/main" id="{AE3F7048-2B7F-8146-8234-207ED13E90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3" name="AutoShape 45">
                <a:extLst>
                  <a:ext uri="{FF2B5EF4-FFF2-40B4-BE49-F238E27FC236}">
                    <a16:creationId xmlns="" xmlns:a16="http://schemas.microsoft.com/office/drawing/2014/main" id="{53908CFC-D723-4742-8456-2D30C66E35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9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94" name="AutoShape 46">
                <a:extLst>
                  <a:ext uri="{FF2B5EF4-FFF2-40B4-BE49-F238E27FC236}">
                    <a16:creationId xmlns="" xmlns:a16="http://schemas.microsoft.com/office/drawing/2014/main" id="{3A7947BE-FF10-9D41-9767-56A9F87FC3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6"/>
                <a:ext cx="695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73" name="Rectangle 47">
              <a:extLst>
                <a:ext uri="{FF2B5EF4-FFF2-40B4-BE49-F238E27FC236}">
                  <a16:creationId xmlns="" xmlns:a16="http://schemas.microsoft.com/office/drawing/2014/main" id="{A116F8BE-CE6D-0046-BBDF-ED91EC563C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55"/>
              <a:ext cx="600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4" name="Rectangle 48">
              <a:extLst>
                <a:ext uri="{FF2B5EF4-FFF2-40B4-BE49-F238E27FC236}">
                  <a16:creationId xmlns="" xmlns:a16="http://schemas.microsoft.com/office/drawing/2014/main" id="{EDDDAA43-84E9-5649-B997-CD32383C8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655"/>
              <a:ext cx="600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75" name="Group 49">
              <a:extLst>
                <a:ext uri="{FF2B5EF4-FFF2-40B4-BE49-F238E27FC236}">
                  <a16:creationId xmlns="" xmlns:a16="http://schemas.microsoft.com/office/drawing/2014/main" id="{ED22CCB4-0F75-C14E-8FF6-F0FB9D3FC9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1" name="AutoShape 50">
                <a:extLst>
                  <a:ext uri="{FF2B5EF4-FFF2-40B4-BE49-F238E27FC236}">
                    <a16:creationId xmlns="" xmlns:a16="http://schemas.microsoft.com/office/drawing/2014/main" id="{23A963E3-E563-8243-8CD5-AD41B731D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92" name="AutoShape 51">
                <a:extLst>
                  <a:ext uri="{FF2B5EF4-FFF2-40B4-BE49-F238E27FC236}">
                    <a16:creationId xmlns="" xmlns:a16="http://schemas.microsoft.com/office/drawing/2014/main" id="{3CDFE710-0763-8B45-AFC8-16BE12CABF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76" name="Freeform 52">
              <a:extLst>
                <a:ext uri="{FF2B5EF4-FFF2-40B4-BE49-F238E27FC236}">
                  <a16:creationId xmlns="" xmlns:a16="http://schemas.microsoft.com/office/drawing/2014/main" id="{DFF03B02-CD58-954F-8277-362C27F82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7" name="Group 53">
              <a:extLst>
                <a:ext uri="{FF2B5EF4-FFF2-40B4-BE49-F238E27FC236}">
                  <a16:creationId xmlns="" xmlns:a16="http://schemas.microsoft.com/office/drawing/2014/main" id="{3E689C5E-F98B-8049-943E-5C1ACD1083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89" name="AutoShape 54">
                <a:extLst>
                  <a:ext uri="{FF2B5EF4-FFF2-40B4-BE49-F238E27FC236}">
                    <a16:creationId xmlns="" xmlns:a16="http://schemas.microsoft.com/office/drawing/2014/main" id="{6761E2B1-103D-4445-A2AE-88446D2628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90" name="AutoShape 55">
                <a:extLst>
                  <a:ext uri="{FF2B5EF4-FFF2-40B4-BE49-F238E27FC236}">
                    <a16:creationId xmlns="" xmlns:a16="http://schemas.microsoft.com/office/drawing/2014/main" id="{EAB91C60-8F54-7C41-988D-5BE6CF0595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5"/>
                <a:ext cx="687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78" name="Rectangle 56">
              <a:extLst>
                <a:ext uri="{FF2B5EF4-FFF2-40B4-BE49-F238E27FC236}">
                  <a16:creationId xmlns="" xmlns:a16="http://schemas.microsoft.com/office/drawing/2014/main" id="{87AAEB8B-15DB-FF40-9AE1-E4AF827B85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29"/>
              <a:ext cx="70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9" name="Freeform 57">
              <a:extLst>
                <a:ext uri="{FF2B5EF4-FFF2-40B4-BE49-F238E27FC236}">
                  <a16:creationId xmlns="" xmlns:a16="http://schemas.microsoft.com/office/drawing/2014/main" id="{CC9C0288-5815-DA49-8C3D-91F3048A6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 58">
              <a:extLst>
                <a:ext uri="{FF2B5EF4-FFF2-40B4-BE49-F238E27FC236}">
                  <a16:creationId xmlns="" xmlns:a16="http://schemas.microsoft.com/office/drawing/2014/main" id="{298D6A78-AAD4-6C42-8184-6B5B0ADD7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Oval 59">
              <a:extLst>
                <a:ext uri="{FF2B5EF4-FFF2-40B4-BE49-F238E27FC236}">
                  <a16:creationId xmlns="" xmlns:a16="http://schemas.microsoft.com/office/drawing/2014/main" id="{2C2ADEA9-27C8-8047-B295-9313B8ABB6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09"/>
              <a:ext cx="48" cy="1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2" name="Freeform 60">
              <a:extLst>
                <a:ext uri="{FF2B5EF4-FFF2-40B4-BE49-F238E27FC236}">
                  <a16:creationId xmlns="" xmlns:a16="http://schemas.microsoft.com/office/drawing/2014/main" id="{9CAEC79C-34C3-884C-93EA-251A84F70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AutoShape 61">
              <a:extLst>
                <a:ext uri="{FF2B5EF4-FFF2-40B4-BE49-F238E27FC236}">
                  <a16:creationId xmlns="" xmlns:a16="http://schemas.microsoft.com/office/drawing/2014/main" id="{36B22FB8-29CC-B041-B349-ADB1A1CF0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4" name="AutoShape 62">
              <a:extLst>
                <a:ext uri="{FF2B5EF4-FFF2-40B4-BE49-F238E27FC236}">
                  <a16:creationId xmlns="" xmlns:a16="http://schemas.microsoft.com/office/drawing/2014/main" id="{A568E896-D157-6749-8B5C-38036DCDA9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09"/>
              <a:ext cx="1071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5" name="Oval 63">
              <a:extLst>
                <a:ext uri="{FF2B5EF4-FFF2-40B4-BE49-F238E27FC236}">
                  <a16:creationId xmlns="" xmlns:a16="http://schemas.microsoft.com/office/drawing/2014/main" id="{76E67DE4-8580-984E-96DB-32AA41DD1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1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6" name="Oval 64">
              <a:extLst>
                <a:ext uri="{FF2B5EF4-FFF2-40B4-BE49-F238E27FC236}">
                  <a16:creationId xmlns="" xmlns:a16="http://schemas.microsoft.com/office/drawing/2014/main" id="{B85D964A-BC7F-0243-8B3C-55498AEBC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1"/>
              <a:ext cx="155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7" name="Oval 65">
              <a:extLst>
                <a:ext uri="{FF2B5EF4-FFF2-40B4-BE49-F238E27FC236}">
                  <a16:creationId xmlns="" xmlns:a16="http://schemas.microsoft.com/office/drawing/2014/main" id="{1023622E-7290-DB4F-BDFC-4AE5806C3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81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8" name="Rectangle 66">
              <a:extLst>
                <a:ext uri="{FF2B5EF4-FFF2-40B4-BE49-F238E27FC236}">
                  <a16:creationId xmlns="" xmlns:a16="http://schemas.microsoft.com/office/drawing/2014/main" id="{C404F913-10F9-264F-B4B2-2C47E82E00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8"/>
              <a:ext cx="86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97" name="Group 67">
            <a:extLst>
              <a:ext uri="{FF2B5EF4-FFF2-40B4-BE49-F238E27FC236}">
                <a16:creationId xmlns="" xmlns:a16="http://schemas.microsoft.com/office/drawing/2014/main" id="{CED85610-CD29-5E4F-BB21-F275B7666450}"/>
              </a:ext>
            </a:extLst>
          </p:cNvPr>
          <p:cNvGrpSpPr>
            <a:grpSpLocks/>
          </p:cNvGrpSpPr>
          <p:nvPr/>
        </p:nvGrpSpPr>
        <p:grpSpPr bwMode="auto">
          <a:xfrm>
            <a:off x="7841666" y="1346443"/>
            <a:ext cx="742950" cy="742950"/>
            <a:chOff x="-44" y="1473"/>
            <a:chExt cx="981" cy="1105"/>
          </a:xfrm>
        </p:grpSpPr>
        <p:pic>
          <p:nvPicPr>
            <p:cNvPr id="98" name="Picture 68" descr="desktop_computer_stylized_medium">
              <a:extLst>
                <a:ext uri="{FF2B5EF4-FFF2-40B4-BE49-F238E27FC236}">
                  <a16:creationId xmlns="" xmlns:a16="http://schemas.microsoft.com/office/drawing/2014/main" id="{1830ACA4-0FBE-1142-BE23-D05178A5FE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9" name="Freeform 69">
              <a:extLst>
                <a:ext uri="{FF2B5EF4-FFF2-40B4-BE49-F238E27FC236}">
                  <a16:creationId xmlns="" xmlns:a16="http://schemas.microsoft.com/office/drawing/2014/main" id="{E76D0C82-A009-EE46-B2AF-9D042C9D0F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0" name="Slide Number Placeholder 2">
            <a:extLst>
              <a:ext uri="{FF2B5EF4-FFF2-40B4-BE49-F238E27FC236}">
                <a16:creationId xmlns="" xmlns:a16="http://schemas.microsoft.com/office/drawing/2014/main" id="{AC47B214-54CF-3041-98BF-A73AC365F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25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Title 1">
            <a:extLst>
              <a:ext uri="{FF2B5EF4-FFF2-40B4-BE49-F238E27FC236}">
                <a16:creationId xmlns=""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</p:spPr>
        <p:txBody>
          <a:bodyPr>
            <a:norm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sz="4400" dirty="0">
                <a:solidFill>
                  <a:srgbClr val="000099"/>
                </a:solidFill>
                <a:ea typeface="ＭＳ Ｐゴシック" panose="020B0600070205080204" pitchFamily="34" charset="-128"/>
                <a:cs typeface="+mn-cs"/>
              </a:rPr>
              <a:t>Chapter 2: Summary</a:t>
            </a:r>
            <a:endParaRPr lang="en-US" altLang="en-US" sz="5400" dirty="0">
              <a:solidFill>
                <a:srgbClr val="000099"/>
              </a:solidFill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Rectangle 3">
            <a:extLst>
              <a:ext uri="{FF2B5EF4-FFF2-40B4-BE49-F238E27FC236}">
                <a16:creationId xmlns="" xmlns:a16="http://schemas.microsoft.com/office/drawing/2014/main" id="{130235C8-CBF2-BC40-8C2F-CC9AFE97994B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838200" y="2094161"/>
            <a:ext cx="5710084" cy="4194034"/>
          </a:xfrm>
        </p:spPr>
        <p:txBody>
          <a:bodyPr>
            <a:normAutofit/>
          </a:bodyPr>
          <a:lstStyle/>
          <a:p>
            <a:pPr marL="287338" indent="-287338">
              <a:buFont typeface="Wingdings" charset="2"/>
              <a:buChar char="§"/>
              <a:defRPr/>
            </a:pPr>
            <a:r>
              <a:rPr lang="en-US" dirty="0"/>
              <a:t>application architectures</a:t>
            </a:r>
          </a:p>
          <a:p>
            <a:pPr marL="681038" lvl="1" indent="-223838">
              <a:buFont typeface="Arial"/>
              <a:buChar char="•"/>
              <a:defRPr/>
            </a:pPr>
            <a:r>
              <a:rPr lang="en-US" dirty="0"/>
              <a:t>client-server</a:t>
            </a:r>
          </a:p>
          <a:p>
            <a:pPr marL="681038" lvl="1" indent="-223838">
              <a:buFont typeface="Arial"/>
              <a:buChar char="•"/>
              <a:defRPr/>
            </a:pPr>
            <a:r>
              <a:rPr lang="en-US" dirty="0"/>
              <a:t>P2P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dirty="0"/>
              <a:t>application service requirements:</a:t>
            </a:r>
          </a:p>
          <a:p>
            <a:pPr marL="682625" lvl="1" indent="-228600">
              <a:buFont typeface="Arial"/>
              <a:buChar char="•"/>
              <a:defRPr/>
            </a:pPr>
            <a:r>
              <a:rPr lang="en-US" dirty="0"/>
              <a:t>reliability, bandwidth, delay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dirty="0"/>
              <a:t>Internet transport service model</a:t>
            </a:r>
          </a:p>
          <a:p>
            <a:pPr marL="681038" lvl="1" indent="-223838">
              <a:buFont typeface="Arial"/>
              <a:buChar char="•"/>
              <a:defRPr/>
            </a:pPr>
            <a:r>
              <a:rPr lang="en-US" dirty="0"/>
              <a:t>connection-oriented, reliable: TCP</a:t>
            </a:r>
          </a:p>
          <a:p>
            <a:pPr marL="681038" lvl="1" indent="-223838">
              <a:buFont typeface="Arial"/>
              <a:buChar char="•"/>
              <a:defRPr/>
            </a:pPr>
            <a:r>
              <a:rPr lang="en-US" dirty="0"/>
              <a:t>unreliable, datagrams: UDP</a:t>
            </a:r>
            <a:endParaRPr lang="en-US" sz="2000" dirty="0"/>
          </a:p>
        </p:txBody>
      </p:sp>
      <p:sp>
        <p:nvSpPr>
          <p:cNvPr id="26" name="Rectangle 4">
            <a:extLst>
              <a:ext uri="{FF2B5EF4-FFF2-40B4-BE49-F238E27FC236}">
                <a16:creationId xmlns="" xmlns:a16="http://schemas.microsoft.com/office/drawing/2014/main" id="{228601A5-E42C-D440-B994-5748EBF18265}"/>
              </a:ext>
            </a:extLst>
          </p:cNvPr>
          <p:cNvSpPr txBox="1">
            <a:spLocks noChangeArrowheads="1"/>
          </p:cNvSpPr>
          <p:nvPr/>
        </p:nvSpPr>
        <p:spPr>
          <a:xfrm>
            <a:off x="704849" y="1392072"/>
            <a:ext cx="10208957" cy="67627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our study of network application layer is now complete!</a:t>
            </a:r>
          </a:p>
        </p:txBody>
      </p:sp>
      <p:sp>
        <p:nvSpPr>
          <p:cNvPr id="27" name="Rectangle 5">
            <a:extLst>
              <a:ext uri="{FF2B5EF4-FFF2-40B4-BE49-F238E27FC236}">
                <a16:creationId xmlns="" xmlns:a16="http://schemas.microsoft.com/office/drawing/2014/main" id="{64F252F4-9047-6D40-8B28-18D2E5536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0006" y="2054984"/>
            <a:ext cx="465281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7338" marR="0" lvl="0" indent="-2873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specific protocols:</a:t>
            </a:r>
          </a:p>
          <a:p>
            <a:pPr marL="681038" marR="0" lvl="1" indent="-2238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HTTP</a:t>
            </a:r>
          </a:p>
          <a:p>
            <a:pPr marL="681038" marR="0" lvl="1" indent="-2238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SMTP, IMAP</a:t>
            </a:r>
          </a:p>
          <a:p>
            <a:pPr marL="681038" marR="0" lvl="1" indent="-2238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DNS</a:t>
            </a:r>
          </a:p>
          <a:p>
            <a:pPr marL="681038" marR="0" lvl="1" indent="-2238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P2P: BitTorrent</a:t>
            </a:r>
          </a:p>
          <a:p>
            <a:pPr marL="287338" marR="0" lvl="0" indent="-2873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video streaming, CDNs</a:t>
            </a:r>
          </a:p>
          <a:p>
            <a:pPr marL="287338" marR="0" lvl="0" indent="-2873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socket programming: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ZapfDingbat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    TCP, UDP sockets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="" xmlns:a16="http://schemas.microsoft.com/office/drawing/2014/main" id="{8FBD60C3-995D-4948-A95F-E9B0A22398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41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Title 1">
            <a:extLst>
              <a:ext uri="{FF2B5EF4-FFF2-40B4-BE49-F238E27FC236}">
                <a16:creationId xmlns=""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</p:spPr>
        <p:txBody>
          <a:bodyPr>
            <a:norm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sz="4400" dirty="0">
                <a:solidFill>
                  <a:srgbClr val="000099"/>
                </a:solidFill>
                <a:ea typeface="ＭＳ Ｐゴシック" panose="020B0600070205080204" pitchFamily="34" charset="-128"/>
                <a:cs typeface="+mn-cs"/>
              </a:rPr>
              <a:t>Chapter 2: Summary</a:t>
            </a:r>
            <a:endParaRPr lang="en-US" altLang="en-US" sz="5400" dirty="0">
              <a:solidFill>
                <a:srgbClr val="000099"/>
              </a:solidFill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Rectangle 4">
            <a:extLst>
              <a:ext uri="{FF2B5EF4-FFF2-40B4-BE49-F238E27FC236}">
                <a16:creationId xmlns="" xmlns:a16="http://schemas.microsoft.com/office/drawing/2014/main" id="{228601A5-E42C-D440-B994-5748EBF18265}"/>
              </a:ext>
            </a:extLst>
          </p:cNvPr>
          <p:cNvSpPr txBox="1">
            <a:spLocks noChangeArrowheads="1"/>
          </p:cNvSpPr>
          <p:nvPr/>
        </p:nvSpPr>
        <p:spPr>
          <a:xfrm>
            <a:off x="704849" y="1392072"/>
            <a:ext cx="10208957" cy="67627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Most importantly: learned about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protocols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!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="" xmlns:a16="http://schemas.microsoft.com/office/drawing/2014/main" id="{F2B1E62A-5D04-3E42-88B2-20CD0FBD1B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2069589"/>
            <a:ext cx="5695335" cy="4351338"/>
          </a:xfrm>
        </p:spPr>
        <p:txBody>
          <a:bodyPr>
            <a:normAutofit/>
          </a:bodyPr>
          <a:lstStyle/>
          <a:p>
            <a:pPr marL="287338" indent="-287338"/>
            <a:r>
              <a:rPr lang="en-US" altLang="en-US" dirty="0">
                <a:ea typeface="ＭＳ Ｐゴシック" panose="020B0600070205080204" pitchFamily="34" charset="-128"/>
              </a:rPr>
              <a:t>typical request/reply message exchange:</a:t>
            </a:r>
          </a:p>
          <a:p>
            <a:pPr marL="681038" lvl="1" indent="-223838"/>
            <a:r>
              <a:rPr lang="en-US" altLang="en-US" dirty="0">
                <a:ea typeface="ＭＳ Ｐゴシック" panose="020B0600070205080204" pitchFamily="34" charset="-128"/>
              </a:rPr>
              <a:t>client requests info or service</a:t>
            </a:r>
          </a:p>
          <a:p>
            <a:pPr marL="681038" lvl="1" indent="-223838"/>
            <a:r>
              <a:rPr lang="en-US" altLang="en-US" dirty="0">
                <a:ea typeface="ＭＳ Ｐゴシック" panose="020B0600070205080204" pitchFamily="34" charset="-128"/>
              </a:rPr>
              <a:t>server responds with data, status code</a:t>
            </a:r>
          </a:p>
          <a:p>
            <a:pPr marL="287338" indent="-287338"/>
            <a:r>
              <a:rPr lang="en-US" altLang="en-US" dirty="0">
                <a:ea typeface="ＭＳ Ｐゴシック" panose="020B0600070205080204" pitchFamily="34" charset="-128"/>
              </a:rPr>
              <a:t>message formats:</a:t>
            </a:r>
          </a:p>
          <a:p>
            <a:pPr marL="681038" lvl="1" indent="-223838"/>
            <a:r>
              <a:rPr lang="en-US" altLang="en-US" i="1" dirty="0">
                <a:solidFill>
                  <a:srgbClr val="000090"/>
                </a:solidFill>
                <a:ea typeface="ＭＳ Ｐゴシック" panose="020B0600070205080204" pitchFamily="34" charset="-128"/>
              </a:rPr>
              <a:t>headers</a:t>
            </a:r>
            <a:r>
              <a:rPr lang="en-US" altLang="en-US" dirty="0">
                <a:ea typeface="ＭＳ Ｐゴシック" panose="020B0600070205080204" pitchFamily="34" charset="-128"/>
              </a:rPr>
              <a:t>: fields giving info about data</a:t>
            </a:r>
          </a:p>
          <a:p>
            <a:pPr marL="681038" lvl="1" indent="-223838"/>
            <a:r>
              <a:rPr lang="en-US" altLang="en-US" i="1" dirty="0">
                <a:solidFill>
                  <a:srgbClr val="000090"/>
                </a:solidFill>
                <a:ea typeface="ＭＳ Ｐゴシック" panose="020B0600070205080204" pitchFamily="34" charset="-128"/>
              </a:rPr>
              <a:t>data: </a:t>
            </a:r>
            <a:r>
              <a:rPr lang="en-US" altLang="en-US" dirty="0">
                <a:ea typeface="ＭＳ Ｐゴシック" panose="020B0600070205080204" pitchFamily="34" charset="-128"/>
              </a:rPr>
              <a:t>info(payload)  being communicated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="" xmlns:a16="http://schemas.microsoft.com/office/drawing/2014/main" id="{09AD5240-FBC2-9D46-B622-22B9C356A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2343" y="2015039"/>
            <a:ext cx="4654808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7013" indent="-227013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81038" indent="-223838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227013" marR="0" lvl="0" indent="-2270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important themes: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</a:p>
          <a:p>
            <a:pPr marL="349250" marR="0" lvl="0" indent="-2190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centralized vs. decentralized </a:t>
            </a:r>
          </a:p>
          <a:p>
            <a:pPr marL="349250" marR="0" lvl="0" indent="-2190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stateless vs. stateful</a:t>
            </a:r>
          </a:p>
          <a:p>
            <a:pPr marL="349250" marR="0" lvl="0" indent="-2190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scalability</a:t>
            </a:r>
          </a:p>
          <a:p>
            <a:pPr marL="349250" marR="0" lvl="0" indent="-2190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reliable vs. unreliable message transfer </a:t>
            </a:r>
          </a:p>
          <a:p>
            <a:pPr marL="349250" marR="0" lvl="0" indent="-2190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“complexity at network edge”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="" xmlns:a16="http://schemas.microsoft.com/office/drawing/2014/main" id="{FE0ABB88-CECD-DD4A-8A5D-BE04262180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395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B8A7DC3-C885-F84E-9572-316B74643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Application Layer: 2-</a:t>
            </a:r>
            <a:fld id="{C4204591-24BD-A542-B9D5-F8D8A88D2FEE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136324E8-804D-814E-80CA-306D385C9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1689"/>
            <a:ext cx="10515600" cy="894622"/>
          </a:xfrm>
        </p:spPr>
        <p:txBody>
          <a:bodyPr>
            <a:normAutofit/>
          </a:bodyPr>
          <a:lstStyle/>
          <a:p>
            <a:pPr algn="ctr"/>
            <a:r>
              <a:rPr lang="en-US" altLang="en-US" sz="4400" dirty="0">
                <a:ea typeface="ＭＳ Ｐゴシック" panose="020B0600070205080204" pitchFamily="34" charset="-128"/>
              </a:rPr>
              <a:t>Additional Chapter 2 slides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9503701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Sample SMTP interaction</a:t>
            </a:r>
            <a:endParaRPr lang="en-US"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B8A7DC3-C885-F84E-9572-316B74643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Application Layer: 2-</a:t>
            </a:r>
            <a:fld id="{C4204591-24BD-A542-B9D5-F8D8A88D2FEE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133" name="Rectangle 3">
            <a:extLst>
              <a:ext uri="{FF2B5EF4-FFF2-40B4-BE49-F238E27FC236}">
                <a16:creationId xmlns="" xmlns:a16="http://schemas.microsoft.com/office/drawing/2014/main" id="{D5CD8C7F-9F1D-3848-BEE3-38D59C403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0995" y="1183947"/>
            <a:ext cx="9870010" cy="517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     </a:t>
            </a:r>
            <a:r>
              <a:rPr lang="en-US" altLang="en-US" sz="2200" b="1" dirty="0">
                <a:latin typeface="Courier New" panose="02070309020205020404" pitchFamily="49" charset="0"/>
              </a:rPr>
              <a:t>S: 220 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hamburger.edu</a:t>
            </a:r>
            <a:r>
              <a:rPr lang="en-US" altLang="en-US" sz="2200" b="1" dirty="0">
                <a:latin typeface="Courier New" panose="02070309020205020404" pitchFamily="49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     C: HELO 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crepes.fr</a:t>
            </a:r>
            <a:r>
              <a:rPr lang="en-US" altLang="en-US" sz="2200" b="1" dirty="0">
                <a:latin typeface="Courier New" panose="02070309020205020404" pitchFamily="49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     S: 250  Hello 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crepes.fr</a:t>
            </a:r>
            <a:r>
              <a:rPr lang="en-US" altLang="en-US" sz="2200" b="1" dirty="0">
                <a:latin typeface="Courier New" panose="02070309020205020404" pitchFamily="49" charset="0"/>
              </a:rPr>
              <a:t>, pleased to meet you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     C: MAIL FROM: &lt;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alice@crepes.fr</a:t>
            </a:r>
            <a:r>
              <a:rPr lang="en-US" altLang="en-US" sz="2200" b="1" dirty="0">
                <a:latin typeface="Courier New" panose="02070309020205020404" pitchFamily="49" charset="0"/>
              </a:rPr>
              <a:t>&gt;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     S: 250 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alice@crepes.fr</a:t>
            </a:r>
            <a:r>
              <a:rPr lang="en-US" altLang="en-US" sz="2200" b="1" dirty="0">
                <a:latin typeface="Courier New" panose="02070309020205020404" pitchFamily="49" charset="0"/>
              </a:rPr>
              <a:t>... Sender ok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     C: RCPT TO: &lt;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bob@hamburger.edu</a:t>
            </a:r>
            <a:r>
              <a:rPr lang="en-US" altLang="en-US" sz="2200" b="1" dirty="0">
                <a:latin typeface="Courier New" panose="02070309020205020404" pitchFamily="49" charset="0"/>
              </a:rPr>
              <a:t>&gt;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     S: 250 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bob@hamburger.edu</a:t>
            </a:r>
            <a:r>
              <a:rPr lang="en-US" altLang="en-US" sz="2200" b="1" dirty="0">
                <a:latin typeface="Courier New" panose="02070309020205020404" pitchFamily="49" charset="0"/>
              </a:rPr>
              <a:t> ... Recipient ok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     C: DATA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     S: 354 Enter mail, end with "." on a line by itself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     C: Do you like ketchup?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     C: How about pickles?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     C: .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     S: 250 Message accepted for delivery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     C: QUIT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     S: 221 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hamburger.edu</a:t>
            </a:r>
            <a:r>
              <a:rPr lang="en-US" altLang="en-US" sz="2200" b="1" dirty="0">
                <a:latin typeface="Courier New" panose="02070309020205020404" pitchFamily="49" charset="0"/>
              </a:rPr>
              <a:t> closing connection</a:t>
            </a:r>
            <a:endParaRPr lang="en-US" altLang="en-US" sz="2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894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Processes communicating</a:t>
            </a:r>
            <a:endParaRPr lang="en-US" sz="4400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="" xmlns:a16="http://schemas.microsoft.com/office/drawing/2014/main" id="{80CCA17D-ECA8-CE46-82AC-A0AF8C3B62BD}"/>
              </a:ext>
            </a:extLst>
          </p:cNvPr>
          <p:cNvSpPr txBox="1">
            <a:spLocks/>
          </p:cNvSpPr>
          <p:nvPr/>
        </p:nvSpPr>
        <p:spPr>
          <a:xfrm>
            <a:off x="606042" y="1565977"/>
            <a:ext cx="5309184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process: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program running within a host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within same host, two processes communicate using 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inter-process communication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(defined by OS)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processes in different hosts communicate by exchanging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messages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7">
            <a:extLst>
              <a:ext uri="{FF2B5EF4-FFF2-40B4-BE49-F238E27FC236}">
                <a16:creationId xmlns="" xmlns:a16="http://schemas.microsoft.com/office/drawing/2014/main" id="{8F7AD000-A388-6C4C-8C9C-158A86A0C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5273" y="4263451"/>
            <a:ext cx="3989387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note: applications with P2P architectures have client processes &amp; server processes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6E7D9C5A-4A0F-3E45-B3EB-48F963F34B69}"/>
              </a:ext>
            </a:extLst>
          </p:cNvPr>
          <p:cNvGrpSpPr/>
          <p:nvPr/>
        </p:nvGrpSpPr>
        <p:grpSpPr>
          <a:xfrm>
            <a:off x="6974010" y="1488501"/>
            <a:ext cx="4092575" cy="2567781"/>
            <a:chOff x="6974010" y="1488501"/>
            <a:chExt cx="4092575" cy="2567781"/>
          </a:xfrm>
        </p:grpSpPr>
        <p:sp>
          <p:nvSpPr>
            <p:cNvPr id="8" name="Rectangle 4">
              <a:extLst>
                <a:ext uri="{FF2B5EF4-FFF2-40B4-BE49-F238E27FC236}">
                  <a16:creationId xmlns="" xmlns:a16="http://schemas.microsoft.com/office/drawing/2014/main" id="{96562BEA-C84E-254B-BD55-56C2EB6C5088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025603" y="2022695"/>
              <a:ext cx="3989387" cy="2033587"/>
            </a:xfrm>
            <a:prstGeom prst="rect">
              <a:avLst/>
            </a:prstGeom>
            <a:noFill/>
          </p:spPr>
          <p:txBody>
            <a:bodyPr/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52425" marR="0" lvl="0" indent="-222250" algn="l" defTabSz="914400" rtl="0" eaLnBrk="1" fontAlgn="auto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client process:</a:t>
              </a: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process that initiates communication</a:t>
              </a:r>
            </a:p>
            <a:p>
              <a:pPr marL="352425" marR="0" lvl="0" indent="-222250" algn="l" defTabSz="914400" rtl="0" eaLnBrk="1" fontAlgn="auto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server process:</a:t>
              </a: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process that waits to be contacted</a:t>
              </a: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  <a:p>
              <a:pPr marL="352425" marR="0" lvl="0" indent="-22225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" name="Rectangle 13">
              <a:extLst>
                <a:ext uri="{FF2B5EF4-FFF2-40B4-BE49-F238E27FC236}">
                  <a16:creationId xmlns="" xmlns:a16="http://schemas.microsoft.com/office/drawing/2014/main" id="{0414D3D5-1BB8-5844-8D2A-3C8E3E5DC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4010" y="1786951"/>
              <a:ext cx="4092575" cy="2062163"/>
            </a:xfrm>
            <a:prstGeom prst="rect">
              <a:avLst/>
            </a:prstGeom>
            <a:noFill/>
            <a:ln w="28575">
              <a:solidFill>
                <a:srgbClr val="CC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" name="Text Box 14">
              <a:extLst>
                <a:ext uri="{FF2B5EF4-FFF2-40B4-BE49-F238E27FC236}">
                  <a16:creationId xmlns="" xmlns:a16="http://schemas.microsoft.com/office/drawing/2014/main" id="{FAA5D4F0-1DCB-7C49-A07F-4729B9F9DC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94660" y="1488501"/>
              <a:ext cx="2325688" cy="519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clients, servers</a:t>
              </a:r>
            </a:p>
          </p:txBody>
        </p:sp>
      </p:grpSp>
      <p:sp>
        <p:nvSpPr>
          <p:cNvPr id="14" name="Slide Number Placeholder 2">
            <a:extLst>
              <a:ext uri="{FF2B5EF4-FFF2-40B4-BE49-F238E27FC236}">
                <a16:creationId xmlns="" xmlns:a16="http://schemas.microsoft.com/office/drawing/2014/main" id="{126C885E-4769-8644-8E59-814749DC52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7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Title 1">
            <a:extLst>
              <a:ext uri="{FF2B5EF4-FFF2-40B4-BE49-F238E27FC236}">
                <a16:creationId xmlns=""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CDN content access: a closer look</a:t>
            </a:r>
          </a:p>
        </p:txBody>
      </p:sp>
      <p:sp>
        <p:nvSpPr>
          <p:cNvPr id="213" name="Freeform 1287">
            <a:extLst>
              <a:ext uri="{FF2B5EF4-FFF2-40B4-BE49-F238E27FC236}">
                <a16:creationId xmlns="" xmlns:a16="http://schemas.microsoft.com/office/drawing/2014/main" id="{228CCD74-01FC-904C-B060-AA03E75751C9}"/>
              </a:ext>
            </a:extLst>
          </p:cNvPr>
          <p:cNvSpPr>
            <a:spLocks/>
          </p:cNvSpPr>
          <p:nvPr/>
        </p:nvSpPr>
        <p:spPr bwMode="auto">
          <a:xfrm rot="5400000">
            <a:off x="2597150" y="4305582"/>
            <a:ext cx="2554288" cy="1422400"/>
          </a:xfrm>
          <a:custGeom>
            <a:avLst/>
            <a:gdLst>
              <a:gd name="T0" fmla="*/ 2147483647 w 10000"/>
              <a:gd name="T1" fmla="*/ 362723237 h 10000"/>
              <a:gd name="T2" fmla="*/ 2147483647 w 10000"/>
              <a:gd name="T3" fmla="*/ 2147483647 h 10000"/>
              <a:gd name="T4" fmla="*/ 2147483647 w 10000"/>
              <a:gd name="T5" fmla="*/ 2147483647 h 10000"/>
              <a:gd name="T6" fmla="*/ 2147483647 w 10000"/>
              <a:gd name="T7" fmla="*/ 2147483647 h 10000"/>
              <a:gd name="T8" fmla="*/ 2132822051 w 10000"/>
              <a:gd name="T9" fmla="*/ 2147483647 h 10000"/>
              <a:gd name="T10" fmla="*/ 1482993304 w 10000"/>
              <a:gd name="T11" fmla="*/ 2147483647 h 10000"/>
              <a:gd name="T12" fmla="*/ 2147483647 w 10000"/>
              <a:gd name="T13" fmla="*/ 2147483647 h 10000"/>
              <a:gd name="T14" fmla="*/ 2147483647 w 10000"/>
              <a:gd name="T15" fmla="*/ 2147483647 h 10000"/>
              <a:gd name="T16" fmla="*/ 2147483647 w 10000"/>
              <a:gd name="T17" fmla="*/ 2147483647 h 10000"/>
              <a:gd name="T18" fmla="*/ 2147483647 w 10000"/>
              <a:gd name="T19" fmla="*/ 2147483647 h 10000"/>
              <a:gd name="T20" fmla="*/ 2147483647 w 10000"/>
              <a:gd name="T21" fmla="*/ 2147483647 h 10000"/>
              <a:gd name="T22" fmla="*/ 2147483647 w 10000"/>
              <a:gd name="T23" fmla="*/ 2147483647 h 10000"/>
              <a:gd name="T24" fmla="*/ 2147483647 w 10000"/>
              <a:gd name="T25" fmla="*/ 2147483647 h 10000"/>
              <a:gd name="T26" fmla="*/ 2147483647 w 10000"/>
              <a:gd name="T27" fmla="*/ 2147483647 h 10000"/>
              <a:gd name="T28" fmla="*/ 2147483647 w 10000"/>
              <a:gd name="T29" fmla="*/ 2147483647 h 10000"/>
              <a:gd name="T30" fmla="*/ 2147483647 w 10000"/>
              <a:gd name="T31" fmla="*/ 621796755 h 10000"/>
              <a:gd name="T32" fmla="*/ 2147483647 w 10000"/>
              <a:gd name="T33" fmla="*/ 14385158 h 10000"/>
              <a:gd name="T34" fmla="*/ 2147483647 w 10000"/>
              <a:gd name="T35" fmla="*/ 362723237 h 10000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0000" h="10000">
                <a:moveTo>
                  <a:pt x="6270" y="126"/>
                </a:moveTo>
                <a:cubicBezTo>
                  <a:pt x="5642" y="245"/>
                  <a:pt x="4469" y="528"/>
                  <a:pt x="3738" y="756"/>
                </a:cubicBezTo>
                <a:cubicBezTo>
                  <a:pt x="3007" y="984"/>
                  <a:pt x="2405" y="1322"/>
                  <a:pt x="1887" y="1495"/>
                </a:cubicBezTo>
                <a:cubicBezTo>
                  <a:pt x="1369" y="1668"/>
                  <a:pt x="1195" y="1105"/>
                  <a:pt x="629" y="1793"/>
                </a:cubicBezTo>
                <a:cubicBezTo>
                  <a:pt x="63" y="2481"/>
                  <a:pt x="218" y="3574"/>
                  <a:pt x="128" y="4417"/>
                </a:cubicBezTo>
                <a:cubicBezTo>
                  <a:pt x="39" y="5260"/>
                  <a:pt x="-87" y="6368"/>
                  <a:pt x="89" y="6848"/>
                </a:cubicBezTo>
                <a:cubicBezTo>
                  <a:pt x="265" y="7328"/>
                  <a:pt x="491" y="7223"/>
                  <a:pt x="1207" y="7298"/>
                </a:cubicBezTo>
                <a:cubicBezTo>
                  <a:pt x="1924" y="7374"/>
                  <a:pt x="3641" y="7133"/>
                  <a:pt x="4406" y="7298"/>
                </a:cubicBezTo>
                <a:cubicBezTo>
                  <a:pt x="5171" y="7463"/>
                  <a:pt x="5298" y="7868"/>
                  <a:pt x="5779" y="8288"/>
                </a:cubicBezTo>
                <a:cubicBezTo>
                  <a:pt x="6260" y="8709"/>
                  <a:pt x="6848" y="9549"/>
                  <a:pt x="7290" y="9819"/>
                </a:cubicBezTo>
                <a:cubicBezTo>
                  <a:pt x="7731" y="10089"/>
                  <a:pt x="8124" y="10014"/>
                  <a:pt x="8448" y="9879"/>
                </a:cubicBezTo>
                <a:cubicBezTo>
                  <a:pt x="8771" y="9744"/>
                  <a:pt x="9056" y="9549"/>
                  <a:pt x="9252" y="9008"/>
                </a:cubicBezTo>
                <a:cubicBezTo>
                  <a:pt x="9448" y="8469"/>
                  <a:pt x="9537" y="7418"/>
                  <a:pt x="9644" y="6639"/>
                </a:cubicBezTo>
                <a:cubicBezTo>
                  <a:pt x="9752" y="5858"/>
                  <a:pt x="9851" y="5168"/>
                  <a:pt x="9899" y="4327"/>
                </a:cubicBezTo>
                <a:cubicBezTo>
                  <a:pt x="9949" y="3486"/>
                  <a:pt x="10076" y="2256"/>
                  <a:pt x="9939" y="1566"/>
                </a:cubicBezTo>
                <a:cubicBezTo>
                  <a:pt x="9802" y="876"/>
                  <a:pt x="9478" y="471"/>
                  <a:pt x="9075" y="216"/>
                </a:cubicBezTo>
                <a:cubicBezTo>
                  <a:pt x="8674" y="-39"/>
                  <a:pt x="7997" y="20"/>
                  <a:pt x="7525" y="5"/>
                </a:cubicBezTo>
                <a:cubicBezTo>
                  <a:pt x="7055" y="-9"/>
                  <a:pt x="6898" y="5"/>
                  <a:pt x="6270" y="126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14" name="Freeform 1287">
            <a:extLst>
              <a:ext uri="{FF2B5EF4-FFF2-40B4-BE49-F238E27FC236}">
                <a16:creationId xmlns="" xmlns:a16="http://schemas.microsoft.com/office/drawing/2014/main" id="{DD39A0F8-5ECF-2F47-93D0-7B4020DBC930}"/>
              </a:ext>
            </a:extLst>
          </p:cNvPr>
          <p:cNvSpPr>
            <a:spLocks/>
          </p:cNvSpPr>
          <p:nvPr/>
        </p:nvSpPr>
        <p:spPr bwMode="auto">
          <a:xfrm>
            <a:off x="5650706" y="5181088"/>
            <a:ext cx="3467100" cy="1422400"/>
          </a:xfrm>
          <a:custGeom>
            <a:avLst/>
            <a:gdLst>
              <a:gd name="T0" fmla="*/ 2147483647 w 10000"/>
              <a:gd name="T1" fmla="*/ 362723237 h 10000"/>
              <a:gd name="T2" fmla="*/ 2147483647 w 10000"/>
              <a:gd name="T3" fmla="*/ 2147483647 h 10000"/>
              <a:gd name="T4" fmla="*/ 2147483647 w 10000"/>
              <a:gd name="T5" fmla="*/ 2147483647 h 10000"/>
              <a:gd name="T6" fmla="*/ 2147483647 w 10000"/>
              <a:gd name="T7" fmla="*/ 2147483647 h 10000"/>
              <a:gd name="T8" fmla="*/ 2147483647 w 10000"/>
              <a:gd name="T9" fmla="*/ 2147483647 h 10000"/>
              <a:gd name="T10" fmla="*/ 2147483647 w 10000"/>
              <a:gd name="T11" fmla="*/ 2147483647 h 10000"/>
              <a:gd name="T12" fmla="*/ 2147483647 w 10000"/>
              <a:gd name="T13" fmla="*/ 2147483647 h 10000"/>
              <a:gd name="T14" fmla="*/ 2147483647 w 10000"/>
              <a:gd name="T15" fmla="*/ 2147483647 h 10000"/>
              <a:gd name="T16" fmla="*/ 2147483647 w 10000"/>
              <a:gd name="T17" fmla="*/ 2147483647 h 10000"/>
              <a:gd name="T18" fmla="*/ 2147483647 w 10000"/>
              <a:gd name="T19" fmla="*/ 2147483647 h 10000"/>
              <a:gd name="T20" fmla="*/ 2147483647 w 10000"/>
              <a:gd name="T21" fmla="*/ 2147483647 h 10000"/>
              <a:gd name="T22" fmla="*/ 2147483647 w 10000"/>
              <a:gd name="T23" fmla="*/ 2147483647 h 10000"/>
              <a:gd name="T24" fmla="*/ 2147483647 w 10000"/>
              <a:gd name="T25" fmla="*/ 2147483647 h 10000"/>
              <a:gd name="T26" fmla="*/ 2147483647 w 10000"/>
              <a:gd name="T27" fmla="*/ 2147483647 h 10000"/>
              <a:gd name="T28" fmla="*/ 2147483647 w 10000"/>
              <a:gd name="T29" fmla="*/ 2147483647 h 10000"/>
              <a:gd name="T30" fmla="*/ 2147483647 w 10000"/>
              <a:gd name="T31" fmla="*/ 621796755 h 10000"/>
              <a:gd name="T32" fmla="*/ 2147483647 w 10000"/>
              <a:gd name="T33" fmla="*/ 14385158 h 10000"/>
              <a:gd name="T34" fmla="*/ 2147483647 w 10000"/>
              <a:gd name="T35" fmla="*/ 362723237 h 10000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0000" h="10000">
                <a:moveTo>
                  <a:pt x="6270" y="126"/>
                </a:moveTo>
                <a:cubicBezTo>
                  <a:pt x="5642" y="245"/>
                  <a:pt x="4469" y="528"/>
                  <a:pt x="3738" y="756"/>
                </a:cubicBezTo>
                <a:cubicBezTo>
                  <a:pt x="3007" y="984"/>
                  <a:pt x="2405" y="1322"/>
                  <a:pt x="1887" y="1495"/>
                </a:cubicBezTo>
                <a:cubicBezTo>
                  <a:pt x="1369" y="1668"/>
                  <a:pt x="1195" y="1105"/>
                  <a:pt x="629" y="1793"/>
                </a:cubicBezTo>
                <a:cubicBezTo>
                  <a:pt x="63" y="2481"/>
                  <a:pt x="218" y="3574"/>
                  <a:pt x="128" y="4417"/>
                </a:cubicBezTo>
                <a:cubicBezTo>
                  <a:pt x="39" y="5260"/>
                  <a:pt x="-87" y="6368"/>
                  <a:pt x="89" y="6848"/>
                </a:cubicBezTo>
                <a:cubicBezTo>
                  <a:pt x="265" y="7328"/>
                  <a:pt x="491" y="7223"/>
                  <a:pt x="1207" y="7298"/>
                </a:cubicBezTo>
                <a:cubicBezTo>
                  <a:pt x="1924" y="7374"/>
                  <a:pt x="3641" y="7133"/>
                  <a:pt x="4406" y="7298"/>
                </a:cubicBezTo>
                <a:cubicBezTo>
                  <a:pt x="5171" y="7463"/>
                  <a:pt x="5298" y="7868"/>
                  <a:pt x="5779" y="8288"/>
                </a:cubicBezTo>
                <a:cubicBezTo>
                  <a:pt x="6260" y="8709"/>
                  <a:pt x="6848" y="9549"/>
                  <a:pt x="7290" y="9819"/>
                </a:cubicBezTo>
                <a:cubicBezTo>
                  <a:pt x="7731" y="10089"/>
                  <a:pt x="8124" y="10014"/>
                  <a:pt x="8448" y="9879"/>
                </a:cubicBezTo>
                <a:cubicBezTo>
                  <a:pt x="8771" y="9744"/>
                  <a:pt x="9056" y="9549"/>
                  <a:pt x="9252" y="9008"/>
                </a:cubicBezTo>
                <a:cubicBezTo>
                  <a:pt x="9448" y="8469"/>
                  <a:pt x="9537" y="7418"/>
                  <a:pt x="9644" y="6639"/>
                </a:cubicBezTo>
                <a:cubicBezTo>
                  <a:pt x="9752" y="5858"/>
                  <a:pt x="9851" y="5168"/>
                  <a:pt x="9899" y="4327"/>
                </a:cubicBezTo>
                <a:cubicBezTo>
                  <a:pt x="9949" y="3486"/>
                  <a:pt x="10076" y="2256"/>
                  <a:pt x="9939" y="1566"/>
                </a:cubicBezTo>
                <a:cubicBezTo>
                  <a:pt x="9802" y="876"/>
                  <a:pt x="9478" y="471"/>
                  <a:pt x="9075" y="216"/>
                </a:cubicBezTo>
                <a:cubicBezTo>
                  <a:pt x="8674" y="-39"/>
                  <a:pt x="7997" y="20"/>
                  <a:pt x="7525" y="5"/>
                </a:cubicBezTo>
                <a:cubicBezTo>
                  <a:pt x="7055" y="-9"/>
                  <a:pt x="6898" y="5"/>
                  <a:pt x="6270" y="126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grpSp>
        <p:nvGrpSpPr>
          <p:cNvPr id="215" name="Group 249">
            <a:extLst>
              <a:ext uri="{FF2B5EF4-FFF2-40B4-BE49-F238E27FC236}">
                <a16:creationId xmlns="" xmlns:a16="http://schemas.microsoft.com/office/drawing/2014/main" id="{1E28E1B3-4D9E-A943-B1E1-5EA471FAF4B9}"/>
              </a:ext>
            </a:extLst>
          </p:cNvPr>
          <p:cNvGrpSpPr>
            <a:grpSpLocks/>
          </p:cNvGrpSpPr>
          <p:nvPr/>
        </p:nvGrpSpPr>
        <p:grpSpPr bwMode="auto">
          <a:xfrm>
            <a:off x="3766344" y="3952363"/>
            <a:ext cx="460375" cy="638175"/>
            <a:chOff x="4140" y="429"/>
            <a:chExt cx="1425" cy="2396"/>
          </a:xfrm>
        </p:grpSpPr>
        <p:sp>
          <p:nvSpPr>
            <p:cNvPr id="216" name="Freeform 250">
              <a:extLst>
                <a:ext uri="{FF2B5EF4-FFF2-40B4-BE49-F238E27FC236}">
                  <a16:creationId xmlns="" xmlns:a16="http://schemas.microsoft.com/office/drawing/2014/main" id="{B0D9C1C1-8FAC-0A48-AD6D-6708E7F90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7 w 354"/>
                <a:gd name="T1" fmla="*/ 0 h 2742"/>
                <a:gd name="T2" fmla="*/ 93 w 354"/>
                <a:gd name="T3" fmla="*/ 114 h 2742"/>
                <a:gd name="T4" fmla="*/ 91 w 354"/>
                <a:gd name="T5" fmla="*/ 881 h 2742"/>
                <a:gd name="T6" fmla="*/ 0 w 354"/>
                <a:gd name="T7" fmla="*/ 921 h 2742"/>
                <a:gd name="T8" fmla="*/ 1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17" name="Rectangle 251">
              <a:extLst>
                <a:ext uri="{FF2B5EF4-FFF2-40B4-BE49-F238E27FC236}">
                  <a16:creationId xmlns="" xmlns:a16="http://schemas.microsoft.com/office/drawing/2014/main" id="{DAC7A760-CCFF-7C42-91EE-BAAF6449D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7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/>
              </a:endParaRPr>
            </a:p>
          </p:txBody>
        </p:sp>
        <p:sp>
          <p:nvSpPr>
            <p:cNvPr id="218" name="Freeform 252">
              <a:extLst>
                <a:ext uri="{FF2B5EF4-FFF2-40B4-BE49-F238E27FC236}">
                  <a16:creationId xmlns="" xmlns:a16="http://schemas.microsoft.com/office/drawing/2014/main" id="{C8AF8725-E2C6-494E-ABB0-0D8887CD3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6 w 211"/>
                <a:gd name="T3" fmla="*/ 73 h 2537"/>
                <a:gd name="T4" fmla="*/ 2 w 211"/>
                <a:gd name="T5" fmla="*/ 83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19" name="Freeform 253">
              <a:extLst>
                <a:ext uri="{FF2B5EF4-FFF2-40B4-BE49-F238E27FC236}">
                  <a16:creationId xmlns="" xmlns:a16="http://schemas.microsoft.com/office/drawing/2014/main" id="{23A96641-AC09-3A47-A92E-5071632BF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3 h 226"/>
                <a:gd name="T4" fmla="*/ 87 w 328"/>
                <a:gd name="T5" fmla="*/ 77 h 226"/>
                <a:gd name="T6" fmla="*/ 0 w 328"/>
                <a:gd name="T7" fmla="*/ 3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20" name="Rectangle 254">
              <a:extLst>
                <a:ext uri="{FF2B5EF4-FFF2-40B4-BE49-F238E27FC236}">
                  <a16:creationId xmlns="" xmlns:a16="http://schemas.microsoft.com/office/drawing/2014/main" id="{B3EFAE35-A0C9-1D47-B5F7-279023A949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1"/>
              <a:ext cx="595" cy="4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/>
              </a:endParaRPr>
            </a:p>
          </p:txBody>
        </p:sp>
        <p:grpSp>
          <p:nvGrpSpPr>
            <p:cNvPr id="221" name="Group 255">
              <a:extLst>
                <a:ext uri="{FF2B5EF4-FFF2-40B4-BE49-F238E27FC236}">
                  <a16:creationId xmlns="" xmlns:a16="http://schemas.microsoft.com/office/drawing/2014/main" id="{68039A40-835E-0340-B938-17D55C18DC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46" name="AutoShape 256">
                <a:extLst>
                  <a:ext uri="{FF2B5EF4-FFF2-40B4-BE49-F238E27FC236}">
                    <a16:creationId xmlns="" xmlns:a16="http://schemas.microsoft.com/office/drawing/2014/main" id="{249C7189-FC73-E443-8DC7-BD883F218B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7"/>
                <a:ext cx="724" cy="12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247" name="AutoShape 257">
                <a:extLst>
                  <a:ext uri="{FF2B5EF4-FFF2-40B4-BE49-F238E27FC236}">
                    <a16:creationId xmlns="" xmlns:a16="http://schemas.microsoft.com/office/drawing/2014/main" id="{40E18D47-6D3F-6747-BC54-E8874F259F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5"/>
                <a:ext cx="687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</p:grpSp>
        <p:sp>
          <p:nvSpPr>
            <p:cNvPr id="222" name="Rectangle 258">
              <a:extLst>
                <a:ext uri="{FF2B5EF4-FFF2-40B4-BE49-F238E27FC236}">
                  <a16:creationId xmlns="" xmlns:a16="http://schemas.microsoft.com/office/drawing/2014/main" id="{245C5FA1-1E9F-C840-85BB-E63FB62AA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9"/>
              <a:ext cx="595" cy="4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/>
              </a:endParaRPr>
            </a:p>
          </p:txBody>
        </p:sp>
        <p:grpSp>
          <p:nvGrpSpPr>
            <p:cNvPr id="223" name="Group 259">
              <a:extLst>
                <a:ext uri="{FF2B5EF4-FFF2-40B4-BE49-F238E27FC236}">
                  <a16:creationId xmlns="" xmlns:a16="http://schemas.microsoft.com/office/drawing/2014/main" id="{2F90DA4E-89FF-3440-9531-562077350B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44" name="AutoShape 260">
                <a:extLst>
                  <a:ext uri="{FF2B5EF4-FFF2-40B4-BE49-F238E27FC236}">
                    <a16:creationId xmlns="" xmlns:a16="http://schemas.microsoft.com/office/drawing/2014/main" id="{13ACC81D-1647-C64F-BB80-11A9441DD9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9"/>
                <a:ext cx="724" cy="13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245" name="AutoShape 261">
                <a:extLst>
                  <a:ext uri="{FF2B5EF4-FFF2-40B4-BE49-F238E27FC236}">
                    <a16:creationId xmlns="" xmlns:a16="http://schemas.microsoft.com/office/drawing/2014/main" id="{B468F355-53FD-9248-9060-88BC3C7DE5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8"/>
                <a:ext cx="693" cy="9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</p:grpSp>
        <p:sp>
          <p:nvSpPr>
            <p:cNvPr id="224" name="Rectangle 262">
              <a:extLst>
                <a:ext uri="{FF2B5EF4-FFF2-40B4-BE49-F238E27FC236}">
                  <a16:creationId xmlns="" xmlns:a16="http://schemas.microsoft.com/office/drawing/2014/main" id="{042D7781-9DC2-5644-B21D-1DB42688C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59"/>
              <a:ext cx="595" cy="4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/>
              </a:endParaRPr>
            </a:p>
          </p:txBody>
        </p:sp>
        <p:sp>
          <p:nvSpPr>
            <p:cNvPr id="225" name="Rectangle 263">
              <a:extLst>
                <a:ext uri="{FF2B5EF4-FFF2-40B4-BE49-F238E27FC236}">
                  <a16:creationId xmlns="" xmlns:a16="http://schemas.microsoft.com/office/drawing/2014/main" id="{0B618EE3-4DAD-B749-84AF-332004E10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7"/>
              <a:ext cx="595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/>
              </a:endParaRPr>
            </a:p>
          </p:txBody>
        </p:sp>
        <p:grpSp>
          <p:nvGrpSpPr>
            <p:cNvPr id="226" name="Group 264">
              <a:extLst>
                <a:ext uri="{FF2B5EF4-FFF2-40B4-BE49-F238E27FC236}">
                  <a16:creationId xmlns="" xmlns:a16="http://schemas.microsoft.com/office/drawing/2014/main" id="{C4B725EE-5DAE-6E4F-9150-DA20C82CD7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42" name="AutoShape 265">
                <a:extLst>
                  <a:ext uri="{FF2B5EF4-FFF2-40B4-BE49-F238E27FC236}">
                    <a16:creationId xmlns="" xmlns:a16="http://schemas.microsoft.com/office/drawing/2014/main" id="{AC19035F-EAE8-9B48-AA40-95279E0294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2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243" name="AutoShape 266">
                <a:extLst>
                  <a:ext uri="{FF2B5EF4-FFF2-40B4-BE49-F238E27FC236}">
                    <a16:creationId xmlns="" xmlns:a16="http://schemas.microsoft.com/office/drawing/2014/main" id="{B10DB91C-D914-5347-A02D-C517AB629C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8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</p:grpSp>
        <p:sp>
          <p:nvSpPr>
            <p:cNvPr id="227" name="Freeform 267">
              <a:extLst>
                <a:ext uri="{FF2B5EF4-FFF2-40B4-BE49-F238E27FC236}">
                  <a16:creationId xmlns="" xmlns:a16="http://schemas.microsoft.com/office/drawing/2014/main" id="{E6ABFAC0-3373-E547-96E5-C4BE7E6DB0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2 h 226"/>
                <a:gd name="T4" fmla="*/ 87 w 328"/>
                <a:gd name="T5" fmla="*/ 75 h 226"/>
                <a:gd name="T6" fmla="*/ 0 w 328"/>
                <a:gd name="T7" fmla="*/ 3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grpSp>
          <p:nvGrpSpPr>
            <p:cNvPr id="228" name="Group 268">
              <a:extLst>
                <a:ext uri="{FF2B5EF4-FFF2-40B4-BE49-F238E27FC236}">
                  <a16:creationId xmlns="" xmlns:a16="http://schemas.microsoft.com/office/drawing/2014/main" id="{B68863D9-7CA6-1F40-B157-3E831A3E55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40" name="AutoShape 269">
                <a:extLst>
                  <a:ext uri="{FF2B5EF4-FFF2-40B4-BE49-F238E27FC236}">
                    <a16:creationId xmlns="" xmlns:a16="http://schemas.microsoft.com/office/drawing/2014/main" id="{5D280D8D-AF52-5C4E-9287-CAF0D45624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70"/>
                <a:ext cx="722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241" name="AutoShape 270">
                <a:extLst>
                  <a:ext uri="{FF2B5EF4-FFF2-40B4-BE49-F238E27FC236}">
                    <a16:creationId xmlns="" xmlns:a16="http://schemas.microsoft.com/office/drawing/2014/main" id="{7BC00C41-C1EB-054A-9650-78749FC99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8"/>
                <a:ext cx="68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</p:grpSp>
        <p:sp>
          <p:nvSpPr>
            <p:cNvPr id="229" name="Rectangle 271">
              <a:extLst>
                <a:ext uri="{FF2B5EF4-FFF2-40B4-BE49-F238E27FC236}">
                  <a16:creationId xmlns="" xmlns:a16="http://schemas.microsoft.com/office/drawing/2014/main" id="{32CECF9C-1571-A642-81E2-7933F1725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69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/>
              </a:endParaRPr>
            </a:p>
          </p:txBody>
        </p:sp>
        <p:sp>
          <p:nvSpPr>
            <p:cNvPr id="230" name="Freeform 272">
              <a:extLst>
                <a:ext uri="{FF2B5EF4-FFF2-40B4-BE49-F238E27FC236}">
                  <a16:creationId xmlns="" xmlns:a16="http://schemas.microsoft.com/office/drawing/2014/main" id="{8E8B7CD2-AF81-DD4E-8787-A545048B6B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7 w 296"/>
                <a:gd name="T3" fmla="*/ 47 h 256"/>
                <a:gd name="T4" fmla="*/ 78 w 296"/>
                <a:gd name="T5" fmla="*/ 85 h 256"/>
                <a:gd name="T6" fmla="*/ 0 w 296"/>
                <a:gd name="T7" fmla="*/ 3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31" name="Freeform 273">
              <a:extLst>
                <a:ext uri="{FF2B5EF4-FFF2-40B4-BE49-F238E27FC236}">
                  <a16:creationId xmlns="" xmlns:a16="http://schemas.microsoft.com/office/drawing/2014/main" id="{1E646304-4EED-1843-9F3F-47A48A8FD0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81 w 304"/>
                <a:gd name="T3" fmla="*/ 55 h 288"/>
                <a:gd name="T4" fmla="*/ 76 w 304"/>
                <a:gd name="T5" fmla="*/ 97 h 288"/>
                <a:gd name="T6" fmla="*/ 2 w 304"/>
                <a:gd name="T7" fmla="*/ 4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32" name="Oval 274">
              <a:extLst>
                <a:ext uri="{FF2B5EF4-FFF2-40B4-BE49-F238E27FC236}">
                  <a16:creationId xmlns="" xmlns:a16="http://schemas.microsoft.com/office/drawing/2014/main" id="{620CB649-F6F4-8A43-935D-6695055764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/>
              </a:endParaRPr>
            </a:p>
          </p:txBody>
        </p:sp>
        <p:sp>
          <p:nvSpPr>
            <p:cNvPr id="233" name="Freeform 275">
              <a:extLst>
                <a:ext uri="{FF2B5EF4-FFF2-40B4-BE49-F238E27FC236}">
                  <a16:creationId xmlns="" xmlns:a16="http://schemas.microsoft.com/office/drawing/2014/main" id="{BC7A52A7-E812-0E42-A705-24BD8B03C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6 h 240"/>
                <a:gd name="T2" fmla="*/ 2 w 306"/>
                <a:gd name="T3" fmla="*/ 81 h 240"/>
                <a:gd name="T4" fmla="*/ 81 w 306"/>
                <a:gd name="T5" fmla="*/ 37 h 240"/>
                <a:gd name="T6" fmla="*/ 78 w 306"/>
                <a:gd name="T7" fmla="*/ 0 h 240"/>
                <a:gd name="T8" fmla="*/ 0 w 306"/>
                <a:gd name="T9" fmla="*/ 3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34" name="AutoShape 276">
              <a:extLst>
                <a:ext uri="{FF2B5EF4-FFF2-40B4-BE49-F238E27FC236}">
                  <a16:creationId xmlns="" xmlns:a16="http://schemas.microsoft.com/office/drawing/2014/main" id="{B321EED6-EE0E-A949-8544-120BF8ADFE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2"/>
              <a:ext cx="1199" cy="143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/>
              </a:endParaRPr>
            </a:p>
          </p:txBody>
        </p:sp>
        <p:sp>
          <p:nvSpPr>
            <p:cNvPr id="235" name="AutoShape 277">
              <a:extLst>
                <a:ext uri="{FF2B5EF4-FFF2-40B4-BE49-F238E27FC236}">
                  <a16:creationId xmlns="" xmlns:a16="http://schemas.microsoft.com/office/drawing/2014/main" id="{D0810544-9A32-2149-9609-08A26E0DD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2"/>
              <a:ext cx="1071" cy="7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/>
              </a:endParaRPr>
            </a:p>
          </p:txBody>
        </p:sp>
        <p:sp>
          <p:nvSpPr>
            <p:cNvPr id="236" name="Oval 278">
              <a:extLst>
                <a:ext uri="{FF2B5EF4-FFF2-40B4-BE49-F238E27FC236}">
                  <a16:creationId xmlns="" xmlns:a16="http://schemas.microsoft.com/office/drawing/2014/main" id="{F98A990D-410A-FE4B-BC5E-7CB969982A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4"/>
              <a:ext cx="162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/>
              </a:endParaRPr>
            </a:p>
          </p:txBody>
        </p:sp>
        <p:sp>
          <p:nvSpPr>
            <p:cNvPr id="237" name="Oval 279">
              <a:extLst>
                <a:ext uri="{FF2B5EF4-FFF2-40B4-BE49-F238E27FC236}">
                  <a16:creationId xmlns="" xmlns:a16="http://schemas.microsoft.com/office/drawing/2014/main" id="{AD5314C5-5CBD-3A4D-9223-169513F32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4" y="2384"/>
              <a:ext cx="162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/>
              </a:endParaRPr>
            </a:p>
          </p:txBody>
        </p:sp>
        <p:sp>
          <p:nvSpPr>
            <p:cNvPr id="238" name="Oval 280">
              <a:extLst>
                <a:ext uri="{FF2B5EF4-FFF2-40B4-BE49-F238E27FC236}">
                  <a16:creationId xmlns="" xmlns:a16="http://schemas.microsoft.com/office/drawing/2014/main" id="{BC1AFB28-3591-674E-B2FB-C6E6F4A79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78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/>
              </a:endParaRPr>
            </a:p>
          </p:txBody>
        </p:sp>
        <p:sp>
          <p:nvSpPr>
            <p:cNvPr id="239" name="Rectangle 281">
              <a:extLst>
                <a:ext uri="{FF2B5EF4-FFF2-40B4-BE49-F238E27FC236}">
                  <a16:creationId xmlns="" xmlns:a16="http://schemas.microsoft.com/office/drawing/2014/main" id="{9AA63860-49E0-5B40-AD32-93E326DDE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" y="1836"/>
              <a:ext cx="84" cy="763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/>
              </a:endParaRPr>
            </a:p>
          </p:txBody>
        </p:sp>
      </p:grpSp>
      <p:sp>
        <p:nvSpPr>
          <p:cNvPr id="248" name="TextBox 4">
            <a:extLst>
              <a:ext uri="{FF2B5EF4-FFF2-40B4-BE49-F238E27FC236}">
                <a16:creationId xmlns="" xmlns:a16="http://schemas.microsoft.com/office/drawing/2014/main" id="{43038291-F1F7-1A42-ACD1-CDB68EE3A6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2119" y="4527038"/>
            <a:ext cx="15049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r>
              <a:rPr lang="en-US" altLang="en-US" sz="1800">
                <a:solidFill>
                  <a:srgbClr val="000000"/>
                </a:solidFill>
                <a:latin typeface="Arial Narrow" panose="020B0604020202020204" pitchFamily="34" charset="0"/>
                <a:cs typeface="Arial"/>
              </a:rPr>
              <a:t>netcinema.com</a:t>
            </a:r>
            <a:endParaRPr lang="en-US" altLang="en-US" sz="1800" i="1">
              <a:solidFill>
                <a:srgbClr val="000000"/>
              </a:solidFill>
              <a:latin typeface="Arial Narrow" panose="020B0604020202020204" pitchFamily="34" charset="0"/>
              <a:cs typeface="Arial"/>
            </a:endParaRPr>
          </a:p>
        </p:txBody>
      </p:sp>
      <p:grpSp>
        <p:nvGrpSpPr>
          <p:cNvPr id="249" name="Group 542">
            <a:extLst>
              <a:ext uri="{FF2B5EF4-FFF2-40B4-BE49-F238E27FC236}">
                <a16:creationId xmlns="" xmlns:a16="http://schemas.microsoft.com/office/drawing/2014/main" id="{D7F4074B-738E-E04D-BB9A-973C0D741E61}"/>
              </a:ext>
            </a:extLst>
          </p:cNvPr>
          <p:cNvGrpSpPr>
            <a:grpSpLocks/>
          </p:cNvGrpSpPr>
          <p:nvPr/>
        </p:nvGrpSpPr>
        <p:grpSpPr bwMode="auto">
          <a:xfrm>
            <a:off x="5838031" y="2339463"/>
            <a:ext cx="963613" cy="835025"/>
            <a:chOff x="-44" y="1473"/>
            <a:chExt cx="981" cy="1105"/>
          </a:xfrm>
        </p:grpSpPr>
        <p:pic>
          <p:nvPicPr>
            <p:cNvPr id="250" name="Picture 529" descr="desktop_computer_stylized_medium">
              <a:extLst>
                <a:ext uri="{FF2B5EF4-FFF2-40B4-BE49-F238E27FC236}">
                  <a16:creationId xmlns="" xmlns:a16="http://schemas.microsoft.com/office/drawing/2014/main" id="{2A6C663B-7C36-D94A-AC3F-30EDA46B17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1" name="Freeform 530">
              <a:extLst>
                <a:ext uri="{FF2B5EF4-FFF2-40B4-BE49-F238E27FC236}">
                  <a16:creationId xmlns="" xmlns:a16="http://schemas.microsoft.com/office/drawing/2014/main" id="{AE86A2A4-31AC-8445-9142-88A7A7F1DB3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</p:grpSp>
      <p:grpSp>
        <p:nvGrpSpPr>
          <p:cNvPr id="252" name="Group 249">
            <a:extLst>
              <a:ext uri="{FF2B5EF4-FFF2-40B4-BE49-F238E27FC236}">
                <a16:creationId xmlns="" xmlns:a16="http://schemas.microsoft.com/office/drawing/2014/main" id="{82ABC91D-87DE-B041-A782-A21966C399FD}"/>
              </a:ext>
            </a:extLst>
          </p:cNvPr>
          <p:cNvGrpSpPr>
            <a:grpSpLocks/>
          </p:cNvGrpSpPr>
          <p:nvPr/>
        </p:nvGrpSpPr>
        <p:grpSpPr bwMode="auto">
          <a:xfrm>
            <a:off x="6063456" y="5498588"/>
            <a:ext cx="377825" cy="636588"/>
            <a:chOff x="4140" y="429"/>
            <a:chExt cx="1425" cy="2396"/>
          </a:xfrm>
        </p:grpSpPr>
        <p:sp>
          <p:nvSpPr>
            <p:cNvPr id="253" name="Freeform 250">
              <a:extLst>
                <a:ext uri="{FF2B5EF4-FFF2-40B4-BE49-F238E27FC236}">
                  <a16:creationId xmlns="" xmlns:a16="http://schemas.microsoft.com/office/drawing/2014/main" id="{B6336992-84F9-E544-B0FB-296D46A4D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7 w 354"/>
                <a:gd name="T1" fmla="*/ 0 h 2742"/>
                <a:gd name="T2" fmla="*/ 93 w 354"/>
                <a:gd name="T3" fmla="*/ 114 h 2742"/>
                <a:gd name="T4" fmla="*/ 91 w 354"/>
                <a:gd name="T5" fmla="*/ 881 h 2742"/>
                <a:gd name="T6" fmla="*/ 0 w 354"/>
                <a:gd name="T7" fmla="*/ 921 h 2742"/>
                <a:gd name="T8" fmla="*/ 1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54" name="Rectangle 251">
              <a:extLst>
                <a:ext uri="{FF2B5EF4-FFF2-40B4-BE49-F238E27FC236}">
                  <a16:creationId xmlns="" xmlns:a16="http://schemas.microsoft.com/office/drawing/2014/main" id="{78BCEE24-1761-5249-A6B5-7D3A5F9FE8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/>
              </a:endParaRPr>
            </a:p>
          </p:txBody>
        </p:sp>
        <p:sp>
          <p:nvSpPr>
            <p:cNvPr id="255" name="Freeform 252">
              <a:extLst>
                <a:ext uri="{FF2B5EF4-FFF2-40B4-BE49-F238E27FC236}">
                  <a16:creationId xmlns="" xmlns:a16="http://schemas.microsoft.com/office/drawing/2014/main" id="{E1E6866E-9944-0444-9CD1-0E53EDF63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6 w 211"/>
                <a:gd name="T3" fmla="*/ 73 h 2537"/>
                <a:gd name="T4" fmla="*/ 2 w 211"/>
                <a:gd name="T5" fmla="*/ 83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56" name="Freeform 253">
              <a:extLst>
                <a:ext uri="{FF2B5EF4-FFF2-40B4-BE49-F238E27FC236}">
                  <a16:creationId xmlns="" xmlns:a16="http://schemas.microsoft.com/office/drawing/2014/main" id="{E3EF6613-0BD2-D74B-8ACD-793D2311E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3 h 226"/>
                <a:gd name="T4" fmla="*/ 87 w 328"/>
                <a:gd name="T5" fmla="*/ 77 h 226"/>
                <a:gd name="T6" fmla="*/ 0 w 328"/>
                <a:gd name="T7" fmla="*/ 3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57" name="Rectangle 254">
              <a:extLst>
                <a:ext uri="{FF2B5EF4-FFF2-40B4-BE49-F238E27FC236}">
                  <a16:creationId xmlns="" xmlns:a16="http://schemas.microsoft.com/office/drawing/2014/main" id="{1B5607A8-8192-EE41-AA98-1FD760062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2"/>
              <a:ext cx="599" cy="4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/>
              </a:endParaRPr>
            </a:p>
          </p:txBody>
        </p:sp>
        <p:grpSp>
          <p:nvGrpSpPr>
            <p:cNvPr id="258" name="Group 255">
              <a:extLst>
                <a:ext uri="{FF2B5EF4-FFF2-40B4-BE49-F238E27FC236}">
                  <a16:creationId xmlns="" xmlns:a16="http://schemas.microsoft.com/office/drawing/2014/main" id="{E598C917-5DAC-A74C-BC38-F38609D83A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83" name="AutoShape 256">
                <a:extLst>
                  <a:ext uri="{FF2B5EF4-FFF2-40B4-BE49-F238E27FC236}">
                    <a16:creationId xmlns="" xmlns:a16="http://schemas.microsoft.com/office/drawing/2014/main" id="{2D4A9DE9-605D-B44A-B42D-8B8FD41D2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284" name="AutoShape 257">
                <a:extLst>
                  <a:ext uri="{FF2B5EF4-FFF2-40B4-BE49-F238E27FC236}">
                    <a16:creationId xmlns="" xmlns:a16="http://schemas.microsoft.com/office/drawing/2014/main" id="{8DAEE46A-91B5-1542-A2A3-0A73FBAA66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9" y="2585"/>
                <a:ext cx="687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</p:grpSp>
        <p:sp>
          <p:nvSpPr>
            <p:cNvPr id="259" name="Rectangle 258">
              <a:extLst>
                <a:ext uri="{FF2B5EF4-FFF2-40B4-BE49-F238E27FC236}">
                  <a16:creationId xmlns="" xmlns:a16="http://schemas.microsoft.com/office/drawing/2014/main" id="{9EDC076A-0334-1747-B5B3-289ED6DED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21"/>
              <a:ext cx="593" cy="4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/>
              </a:endParaRPr>
            </a:p>
          </p:txBody>
        </p:sp>
        <p:grpSp>
          <p:nvGrpSpPr>
            <p:cNvPr id="260" name="Group 259">
              <a:extLst>
                <a:ext uri="{FF2B5EF4-FFF2-40B4-BE49-F238E27FC236}">
                  <a16:creationId xmlns="" xmlns:a16="http://schemas.microsoft.com/office/drawing/2014/main" id="{32C9426B-BB9B-B047-A067-588E765FD1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81" name="AutoShape 260">
                <a:extLst>
                  <a:ext uri="{FF2B5EF4-FFF2-40B4-BE49-F238E27FC236}">
                    <a16:creationId xmlns="" xmlns:a16="http://schemas.microsoft.com/office/drawing/2014/main" id="{56AA5891-245B-2848-B1AE-8078326D82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282" name="AutoShape 261">
                <a:extLst>
                  <a:ext uri="{FF2B5EF4-FFF2-40B4-BE49-F238E27FC236}">
                    <a16:creationId xmlns="" xmlns:a16="http://schemas.microsoft.com/office/drawing/2014/main" id="{292C7F6D-C6A8-E340-B353-3D50EC006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9" y="2589"/>
                <a:ext cx="695" cy="9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</p:grpSp>
        <p:sp>
          <p:nvSpPr>
            <p:cNvPr id="261" name="Rectangle 262">
              <a:extLst>
                <a:ext uri="{FF2B5EF4-FFF2-40B4-BE49-F238E27FC236}">
                  <a16:creationId xmlns="" xmlns:a16="http://schemas.microsoft.com/office/drawing/2014/main" id="{9975A542-BD3E-2241-B19C-D5222F89CA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55"/>
              <a:ext cx="593" cy="4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/>
              </a:endParaRPr>
            </a:p>
          </p:txBody>
        </p:sp>
        <p:sp>
          <p:nvSpPr>
            <p:cNvPr id="262" name="Rectangle 263">
              <a:extLst>
                <a:ext uri="{FF2B5EF4-FFF2-40B4-BE49-F238E27FC236}">
                  <a16:creationId xmlns="" xmlns:a16="http://schemas.microsoft.com/office/drawing/2014/main" id="{131F24C8-1609-3A42-AAF9-A0A55B0530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4"/>
              <a:ext cx="593" cy="4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/>
              </a:endParaRPr>
            </a:p>
          </p:txBody>
        </p:sp>
        <p:grpSp>
          <p:nvGrpSpPr>
            <p:cNvPr id="263" name="Group 264">
              <a:extLst>
                <a:ext uri="{FF2B5EF4-FFF2-40B4-BE49-F238E27FC236}">
                  <a16:creationId xmlns="" xmlns:a16="http://schemas.microsoft.com/office/drawing/2014/main" id="{DA0BE284-70C5-1D4C-848A-D5B19769AF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79" name="AutoShape 265">
                <a:extLst>
                  <a:ext uri="{FF2B5EF4-FFF2-40B4-BE49-F238E27FC236}">
                    <a16:creationId xmlns="" xmlns:a16="http://schemas.microsoft.com/office/drawing/2014/main" id="{9A10A2CD-C783-EA45-99EF-A15666C761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23" cy="13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280" name="AutoShape 266">
                <a:extLst>
                  <a:ext uri="{FF2B5EF4-FFF2-40B4-BE49-F238E27FC236}">
                    <a16:creationId xmlns="" xmlns:a16="http://schemas.microsoft.com/office/drawing/2014/main" id="{81E7871B-7E86-A449-AAC7-B3A4F67D4B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7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</p:grpSp>
        <p:sp>
          <p:nvSpPr>
            <p:cNvPr id="264" name="Freeform 267">
              <a:extLst>
                <a:ext uri="{FF2B5EF4-FFF2-40B4-BE49-F238E27FC236}">
                  <a16:creationId xmlns="" xmlns:a16="http://schemas.microsoft.com/office/drawing/2014/main" id="{E2D06767-2AE6-E346-9DEE-2B88952E5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2 h 226"/>
                <a:gd name="T4" fmla="*/ 87 w 328"/>
                <a:gd name="T5" fmla="*/ 75 h 226"/>
                <a:gd name="T6" fmla="*/ 0 w 328"/>
                <a:gd name="T7" fmla="*/ 3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grpSp>
          <p:nvGrpSpPr>
            <p:cNvPr id="265" name="Group 268">
              <a:extLst>
                <a:ext uri="{FF2B5EF4-FFF2-40B4-BE49-F238E27FC236}">
                  <a16:creationId xmlns="" xmlns:a16="http://schemas.microsoft.com/office/drawing/2014/main" id="{E7E1C562-3799-AF47-BF9B-74E86A5F23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77" name="AutoShape 269">
                <a:extLst>
                  <a:ext uri="{FF2B5EF4-FFF2-40B4-BE49-F238E27FC236}">
                    <a16:creationId xmlns="" xmlns:a16="http://schemas.microsoft.com/office/drawing/2014/main" id="{4F61C04B-F3E6-4D48-BAD6-0EAD3E1F5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3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278" name="AutoShape 270">
                <a:extLst>
                  <a:ext uri="{FF2B5EF4-FFF2-40B4-BE49-F238E27FC236}">
                    <a16:creationId xmlns="" xmlns:a16="http://schemas.microsoft.com/office/drawing/2014/main" id="{513B9CEF-7F6F-5A4F-8216-DE523DCC3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2584"/>
                <a:ext cx="68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</p:grpSp>
        <p:sp>
          <p:nvSpPr>
            <p:cNvPr id="266" name="Rectangle 271">
              <a:extLst>
                <a:ext uri="{FF2B5EF4-FFF2-40B4-BE49-F238E27FC236}">
                  <a16:creationId xmlns="" xmlns:a16="http://schemas.microsoft.com/office/drawing/2014/main" id="{E19FAE7C-A4FB-B348-9AE8-F9AEE7389F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66" cy="22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/>
              </a:endParaRPr>
            </a:p>
          </p:txBody>
        </p:sp>
        <p:sp>
          <p:nvSpPr>
            <p:cNvPr id="267" name="Freeform 272">
              <a:extLst>
                <a:ext uri="{FF2B5EF4-FFF2-40B4-BE49-F238E27FC236}">
                  <a16:creationId xmlns="" xmlns:a16="http://schemas.microsoft.com/office/drawing/2014/main" id="{64699186-33BF-084C-B840-EC12B5AED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7 w 296"/>
                <a:gd name="T3" fmla="*/ 47 h 256"/>
                <a:gd name="T4" fmla="*/ 78 w 296"/>
                <a:gd name="T5" fmla="*/ 85 h 256"/>
                <a:gd name="T6" fmla="*/ 0 w 296"/>
                <a:gd name="T7" fmla="*/ 3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68" name="Freeform 273">
              <a:extLst>
                <a:ext uri="{FF2B5EF4-FFF2-40B4-BE49-F238E27FC236}">
                  <a16:creationId xmlns="" xmlns:a16="http://schemas.microsoft.com/office/drawing/2014/main" id="{05916BD8-54B5-534D-9C9F-E944051FA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81 w 304"/>
                <a:gd name="T3" fmla="*/ 55 h 288"/>
                <a:gd name="T4" fmla="*/ 76 w 304"/>
                <a:gd name="T5" fmla="*/ 97 h 288"/>
                <a:gd name="T6" fmla="*/ 2 w 304"/>
                <a:gd name="T7" fmla="*/ 4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69" name="Oval 274">
              <a:extLst>
                <a:ext uri="{FF2B5EF4-FFF2-40B4-BE49-F238E27FC236}">
                  <a16:creationId xmlns="" xmlns:a16="http://schemas.microsoft.com/office/drawing/2014/main" id="{02C14A54-973D-F349-8BC1-74F6A6060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0"/>
              <a:ext cx="48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/>
              </a:endParaRPr>
            </a:p>
          </p:txBody>
        </p:sp>
        <p:sp>
          <p:nvSpPr>
            <p:cNvPr id="270" name="Freeform 275">
              <a:extLst>
                <a:ext uri="{FF2B5EF4-FFF2-40B4-BE49-F238E27FC236}">
                  <a16:creationId xmlns="" xmlns:a16="http://schemas.microsoft.com/office/drawing/2014/main" id="{B9604253-04A4-2D47-AC8A-0FD7F8762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6 h 240"/>
                <a:gd name="T2" fmla="*/ 2 w 306"/>
                <a:gd name="T3" fmla="*/ 81 h 240"/>
                <a:gd name="T4" fmla="*/ 81 w 306"/>
                <a:gd name="T5" fmla="*/ 37 h 240"/>
                <a:gd name="T6" fmla="*/ 78 w 306"/>
                <a:gd name="T7" fmla="*/ 0 h 240"/>
                <a:gd name="T8" fmla="*/ 0 w 306"/>
                <a:gd name="T9" fmla="*/ 3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71" name="AutoShape 276">
              <a:extLst>
                <a:ext uri="{FF2B5EF4-FFF2-40B4-BE49-F238E27FC236}">
                  <a16:creationId xmlns="" xmlns:a16="http://schemas.microsoft.com/office/drawing/2014/main" id="{82809C39-8B69-CC49-9302-C36BDDD7C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2"/>
              <a:ext cx="1203" cy="143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/>
              </a:endParaRPr>
            </a:p>
          </p:txBody>
        </p:sp>
        <p:sp>
          <p:nvSpPr>
            <p:cNvPr id="272" name="AutoShape 277">
              <a:extLst>
                <a:ext uri="{FF2B5EF4-FFF2-40B4-BE49-F238E27FC236}">
                  <a16:creationId xmlns="" xmlns:a16="http://schemas.microsoft.com/office/drawing/2014/main" id="{AD64E110-D5C0-724E-9993-2B6C8E2AE1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1"/>
              <a:ext cx="1072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/>
              </a:endParaRPr>
            </a:p>
          </p:txBody>
        </p:sp>
        <p:sp>
          <p:nvSpPr>
            <p:cNvPr id="273" name="Oval 278">
              <a:extLst>
                <a:ext uri="{FF2B5EF4-FFF2-40B4-BE49-F238E27FC236}">
                  <a16:creationId xmlns="" xmlns:a16="http://schemas.microsoft.com/office/drawing/2014/main" id="{6C9D87ED-6CB3-934F-B564-1CEA98708C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62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/>
              </a:endParaRPr>
            </a:p>
          </p:txBody>
        </p:sp>
        <p:sp>
          <p:nvSpPr>
            <p:cNvPr id="274" name="Oval 279">
              <a:extLst>
                <a:ext uri="{FF2B5EF4-FFF2-40B4-BE49-F238E27FC236}">
                  <a16:creationId xmlns="" xmlns:a16="http://schemas.microsoft.com/office/drawing/2014/main" id="{B05751B1-2967-E24D-8ED1-EC3F29FC4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/>
              </a:endParaRPr>
            </a:p>
          </p:txBody>
        </p:sp>
        <p:sp>
          <p:nvSpPr>
            <p:cNvPr id="275" name="Oval 280">
              <a:extLst>
                <a:ext uri="{FF2B5EF4-FFF2-40B4-BE49-F238E27FC236}">
                  <a16:creationId xmlns="" xmlns:a16="http://schemas.microsoft.com/office/drawing/2014/main" id="{BDC789C6-139A-7F47-BBA4-A9548A984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56" cy="13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/>
              </a:endParaRPr>
            </a:p>
          </p:txBody>
        </p:sp>
        <p:sp>
          <p:nvSpPr>
            <p:cNvPr id="276" name="Rectangle 281">
              <a:extLst>
                <a:ext uri="{FF2B5EF4-FFF2-40B4-BE49-F238E27FC236}">
                  <a16:creationId xmlns="" xmlns:a16="http://schemas.microsoft.com/office/drawing/2014/main" id="{EC7E6803-2E89-6C4D-B2A1-9709BE999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/>
              </a:endParaRPr>
            </a:p>
          </p:txBody>
        </p:sp>
      </p:grpSp>
      <p:grpSp>
        <p:nvGrpSpPr>
          <p:cNvPr id="285" name="Group 249">
            <a:extLst>
              <a:ext uri="{FF2B5EF4-FFF2-40B4-BE49-F238E27FC236}">
                <a16:creationId xmlns="" xmlns:a16="http://schemas.microsoft.com/office/drawing/2014/main" id="{5D4AAAE8-F9A0-654F-98A7-CC2ECC135FA9}"/>
              </a:ext>
            </a:extLst>
          </p:cNvPr>
          <p:cNvGrpSpPr>
            <a:grpSpLocks/>
          </p:cNvGrpSpPr>
          <p:nvPr/>
        </p:nvGrpSpPr>
        <p:grpSpPr bwMode="auto">
          <a:xfrm>
            <a:off x="3871119" y="5217601"/>
            <a:ext cx="420687" cy="636587"/>
            <a:chOff x="4140" y="429"/>
            <a:chExt cx="1425" cy="2396"/>
          </a:xfrm>
        </p:grpSpPr>
        <p:sp>
          <p:nvSpPr>
            <p:cNvPr id="286" name="Freeform 250">
              <a:extLst>
                <a:ext uri="{FF2B5EF4-FFF2-40B4-BE49-F238E27FC236}">
                  <a16:creationId xmlns="" xmlns:a16="http://schemas.microsoft.com/office/drawing/2014/main" id="{0B87D54D-E726-534E-BF18-2B9138569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7 w 354"/>
                <a:gd name="T1" fmla="*/ 0 h 2742"/>
                <a:gd name="T2" fmla="*/ 93 w 354"/>
                <a:gd name="T3" fmla="*/ 114 h 2742"/>
                <a:gd name="T4" fmla="*/ 91 w 354"/>
                <a:gd name="T5" fmla="*/ 881 h 2742"/>
                <a:gd name="T6" fmla="*/ 0 w 354"/>
                <a:gd name="T7" fmla="*/ 921 h 2742"/>
                <a:gd name="T8" fmla="*/ 1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87" name="Rectangle 251">
              <a:extLst>
                <a:ext uri="{FF2B5EF4-FFF2-40B4-BE49-F238E27FC236}">
                  <a16:creationId xmlns="" xmlns:a16="http://schemas.microsoft.com/office/drawing/2014/main" id="{A9328C80-65CD-674C-BDC2-D31C02FE8E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429"/>
              <a:ext cx="1049" cy="228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/>
              </a:endParaRPr>
            </a:p>
          </p:txBody>
        </p:sp>
        <p:sp>
          <p:nvSpPr>
            <p:cNvPr id="288" name="Freeform 252">
              <a:extLst>
                <a:ext uri="{FF2B5EF4-FFF2-40B4-BE49-F238E27FC236}">
                  <a16:creationId xmlns="" xmlns:a16="http://schemas.microsoft.com/office/drawing/2014/main" id="{ACCDA70E-8CBA-1249-B2C8-9A49B7842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6 w 211"/>
                <a:gd name="T3" fmla="*/ 73 h 2537"/>
                <a:gd name="T4" fmla="*/ 2 w 211"/>
                <a:gd name="T5" fmla="*/ 83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89" name="Freeform 253">
              <a:extLst>
                <a:ext uri="{FF2B5EF4-FFF2-40B4-BE49-F238E27FC236}">
                  <a16:creationId xmlns="" xmlns:a16="http://schemas.microsoft.com/office/drawing/2014/main" id="{700C846B-C558-394E-9C8C-0878836FE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3 h 226"/>
                <a:gd name="T4" fmla="*/ 87 w 328"/>
                <a:gd name="T5" fmla="*/ 77 h 226"/>
                <a:gd name="T6" fmla="*/ 0 w 328"/>
                <a:gd name="T7" fmla="*/ 3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90" name="Rectangle 254">
              <a:extLst>
                <a:ext uri="{FF2B5EF4-FFF2-40B4-BE49-F238E27FC236}">
                  <a16:creationId xmlns="" xmlns:a16="http://schemas.microsoft.com/office/drawing/2014/main" id="{CE895704-FDB9-9E48-A79E-0D2CEBA8C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692"/>
              <a:ext cx="592" cy="4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/>
              </a:endParaRPr>
            </a:p>
          </p:txBody>
        </p:sp>
        <p:grpSp>
          <p:nvGrpSpPr>
            <p:cNvPr id="291" name="Group 255">
              <a:extLst>
                <a:ext uri="{FF2B5EF4-FFF2-40B4-BE49-F238E27FC236}">
                  <a16:creationId xmlns="" xmlns:a16="http://schemas.microsoft.com/office/drawing/2014/main" id="{4DB05A0D-BA48-AB4B-9CB8-DD16A252B5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16" name="AutoShape 256">
                <a:extLst>
                  <a:ext uri="{FF2B5EF4-FFF2-40B4-BE49-F238E27FC236}">
                    <a16:creationId xmlns="" xmlns:a16="http://schemas.microsoft.com/office/drawing/2014/main" id="{27290732-93A5-A442-A11F-A1A25B23AB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8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317" name="AutoShape 257">
                <a:extLst>
                  <a:ext uri="{FF2B5EF4-FFF2-40B4-BE49-F238E27FC236}">
                    <a16:creationId xmlns="" xmlns:a16="http://schemas.microsoft.com/office/drawing/2014/main" id="{AABD319C-F558-C147-B5A0-2220E59952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5"/>
                <a:ext cx="684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</p:grpSp>
        <p:sp>
          <p:nvSpPr>
            <p:cNvPr id="292" name="Rectangle 258">
              <a:extLst>
                <a:ext uri="{FF2B5EF4-FFF2-40B4-BE49-F238E27FC236}">
                  <a16:creationId xmlns="" xmlns:a16="http://schemas.microsoft.com/office/drawing/2014/main" id="{FC7F85D1-E511-9D49-ABDE-577F97588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1" y="1021"/>
              <a:ext cx="597" cy="4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/>
              </a:endParaRPr>
            </a:p>
          </p:txBody>
        </p:sp>
        <p:grpSp>
          <p:nvGrpSpPr>
            <p:cNvPr id="293" name="Group 259">
              <a:extLst>
                <a:ext uri="{FF2B5EF4-FFF2-40B4-BE49-F238E27FC236}">
                  <a16:creationId xmlns="" xmlns:a16="http://schemas.microsoft.com/office/drawing/2014/main" id="{8D14F3D3-5FF7-204F-AC8F-C59EC3DDDD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14" name="AutoShape 260">
                <a:extLst>
                  <a:ext uri="{FF2B5EF4-FFF2-40B4-BE49-F238E27FC236}">
                    <a16:creationId xmlns="" xmlns:a16="http://schemas.microsoft.com/office/drawing/2014/main" id="{F1C21759-AD0A-7F4F-B706-377B626C08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71"/>
                <a:ext cx="725" cy="13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315" name="AutoShape 261">
                <a:extLst>
                  <a:ext uri="{FF2B5EF4-FFF2-40B4-BE49-F238E27FC236}">
                    <a16:creationId xmlns="" xmlns:a16="http://schemas.microsoft.com/office/drawing/2014/main" id="{3B91D307-477D-5244-BCA7-F6E0B1E2DA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9"/>
                <a:ext cx="698" cy="9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</p:grpSp>
        <p:sp>
          <p:nvSpPr>
            <p:cNvPr id="294" name="Rectangle 262">
              <a:extLst>
                <a:ext uri="{FF2B5EF4-FFF2-40B4-BE49-F238E27FC236}">
                  <a16:creationId xmlns="" xmlns:a16="http://schemas.microsoft.com/office/drawing/2014/main" id="{FC3C64C5-10F9-7045-AB7A-F92BF6045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1" y="1355"/>
              <a:ext cx="592" cy="4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/>
              </a:endParaRPr>
            </a:p>
          </p:txBody>
        </p:sp>
        <p:sp>
          <p:nvSpPr>
            <p:cNvPr id="295" name="Rectangle 263">
              <a:extLst>
                <a:ext uri="{FF2B5EF4-FFF2-40B4-BE49-F238E27FC236}">
                  <a16:creationId xmlns="" xmlns:a16="http://schemas.microsoft.com/office/drawing/2014/main" id="{1CD84911-CD44-2341-9AA3-698E65823E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654"/>
              <a:ext cx="597" cy="4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/>
              </a:endParaRPr>
            </a:p>
          </p:txBody>
        </p:sp>
        <p:grpSp>
          <p:nvGrpSpPr>
            <p:cNvPr id="296" name="Group 264">
              <a:extLst>
                <a:ext uri="{FF2B5EF4-FFF2-40B4-BE49-F238E27FC236}">
                  <a16:creationId xmlns="" xmlns:a16="http://schemas.microsoft.com/office/drawing/2014/main" id="{32FB4A2E-8071-3143-B0FC-F880E4D4D6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12" name="AutoShape 265">
                <a:extLst>
                  <a:ext uri="{FF2B5EF4-FFF2-40B4-BE49-F238E27FC236}">
                    <a16:creationId xmlns="" xmlns:a16="http://schemas.microsoft.com/office/drawing/2014/main" id="{A617CF42-7094-DF48-9FE3-8576690A7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76"/>
                <a:ext cx="717" cy="13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313" name="AutoShape 266">
                <a:extLst>
                  <a:ext uri="{FF2B5EF4-FFF2-40B4-BE49-F238E27FC236}">
                    <a16:creationId xmlns="" xmlns:a16="http://schemas.microsoft.com/office/drawing/2014/main" id="{B0172EEF-ECF6-3F4E-8AB9-8E7DDD6B55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7"/>
                <a:ext cx="683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</p:grpSp>
        <p:sp>
          <p:nvSpPr>
            <p:cNvPr id="297" name="Freeform 267">
              <a:extLst>
                <a:ext uri="{FF2B5EF4-FFF2-40B4-BE49-F238E27FC236}">
                  <a16:creationId xmlns="" xmlns:a16="http://schemas.microsoft.com/office/drawing/2014/main" id="{7CEECD51-09AC-4C42-8D51-F2DA54210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2 h 226"/>
                <a:gd name="T4" fmla="*/ 87 w 328"/>
                <a:gd name="T5" fmla="*/ 75 h 226"/>
                <a:gd name="T6" fmla="*/ 0 w 328"/>
                <a:gd name="T7" fmla="*/ 3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grpSp>
          <p:nvGrpSpPr>
            <p:cNvPr id="298" name="Group 268">
              <a:extLst>
                <a:ext uri="{FF2B5EF4-FFF2-40B4-BE49-F238E27FC236}">
                  <a16:creationId xmlns="" xmlns:a16="http://schemas.microsoft.com/office/drawing/2014/main" id="{7DFBC11F-11F8-3149-8454-A103E56E65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10" name="AutoShape 269">
                <a:extLst>
                  <a:ext uri="{FF2B5EF4-FFF2-40B4-BE49-F238E27FC236}">
                    <a16:creationId xmlns="" xmlns:a16="http://schemas.microsoft.com/office/drawing/2014/main" id="{23FCC392-9DBD-B140-9E27-DAE7A4240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30" cy="143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311" name="AutoShape 270">
                <a:extLst>
                  <a:ext uri="{FF2B5EF4-FFF2-40B4-BE49-F238E27FC236}">
                    <a16:creationId xmlns="" xmlns:a16="http://schemas.microsoft.com/office/drawing/2014/main" id="{88CF1C96-60A6-9849-BB63-4D4AFCB69A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90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</p:grpSp>
        <p:sp>
          <p:nvSpPr>
            <p:cNvPr id="299" name="Rectangle 271">
              <a:extLst>
                <a:ext uri="{FF2B5EF4-FFF2-40B4-BE49-F238E27FC236}">
                  <a16:creationId xmlns="" xmlns:a16="http://schemas.microsoft.com/office/drawing/2014/main" id="{110492DE-FEC4-2A48-8714-076D4D7C9F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0" cy="22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/>
              </a:endParaRPr>
            </a:p>
          </p:txBody>
        </p:sp>
        <p:sp>
          <p:nvSpPr>
            <p:cNvPr id="300" name="Freeform 272">
              <a:extLst>
                <a:ext uri="{FF2B5EF4-FFF2-40B4-BE49-F238E27FC236}">
                  <a16:creationId xmlns="" xmlns:a16="http://schemas.microsoft.com/office/drawing/2014/main" id="{C873BD6E-0AE9-C24C-A8CD-5183F859B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7 w 296"/>
                <a:gd name="T3" fmla="*/ 47 h 256"/>
                <a:gd name="T4" fmla="*/ 78 w 296"/>
                <a:gd name="T5" fmla="*/ 85 h 256"/>
                <a:gd name="T6" fmla="*/ 0 w 296"/>
                <a:gd name="T7" fmla="*/ 3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301" name="Freeform 273">
              <a:extLst>
                <a:ext uri="{FF2B5EF4-FFF2-40B4-BE49-F238E27FC236}">
                  <a16:creationId xmlns="" xmlns:a16="http://schemas.microsoft.com/office/drawing/2014/main" id="{F7DAA910-8269-D848-AD60-D0461B81AB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81 w 304"/>
                <a:gd name="T3" fmla="*/ 55 h 288"/>
                <a:gd name="T4" fmla="*/ 76 w 304"/>
                <a:gd name="T5" fmla="*/ 97 h 288"/>
                <a:gd name="T6" fmla="*/ 2 w 304"/>
                <a:gd name="T7" fmla="*/ 4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302" name="Oval 274">
              <a:extLst>
                <a:ext uri="{FF2B5EF4-FFF2-40B4-BE49-F238E27FC236}">
                  <a16:creationId xmlns="" xmlns:a16="http://schemas.microsoft.com/office/drawing/2014/main" id="{335F4609-6187-7145-86BF-736515740D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0"/>
              <a:ext cx="48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/>
              </a:endParaRPr>
            </a:p>
          </p:txBody>
        </p:sp>
        <p:sp>
          <p:nvSpPr>
            <p:cNvPr id="303" name="Freeform 275">
              <a:extLst>
                <a:ext uri="{FF2B5EF4-FFF2-40B4-BE49-F238E27FC236}">
                  <a16:creationId xmlns="" xmlns:a16="http://schemas.microsoft.com/office/drawing/2014/main" id="{F1FDC672-CD54-314A-9383-84BAEA801F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6 h 240"/>
                <a:gd name="T2" fmla="*/ 2 w 306"/>
                <a:gd name="T3" fmla="*/ 81 h 240"/>
                <a:gd name="T4" fmla="*/ 81 w 306"/>
                <a:gd name="T5" fmla="*/ 37 h 240"/>
                <a:gd name="T6" fmla="*/ 78 w 306"/>
                <a:gd name="T7" fmla="*/ 0 h 240"/>
                <a:gd name="T8" fmla="*/ 0 w 306"/>
                <a:gd name="T9" fmla="*/ 3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304" name="AutoShape 276">
              <a:extLst>
                <a:ext uri="{FF2B5EF4-FFF2-40B4-BE49-F238E27FC236}">
                  <a16:creationId xmlns="" xmlns:a16="http://schemas.microsoft.com/office/drawing/2014/main" id="{D58F1D4B-008B-C74F-89A4-AD01DBC056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2"/>
              <a:ext cx="1199" cy="143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/>
              </a:endParaRPr>
            </a:p>
          </p:txBody>
        </p:sp>
        <p:sp>
          <p:nvSpPr>
            <p:cNvPr id="305" name="AutoShape 277">
              <a:extLst>
                <a:ext uri="{FF2B5EF4-FFF2-40B4-BE49-F238E27FC236}">
                  <a16:creationId xmlns="" xmlns:a16="http://schemas.microsoft.com/office/drawing/2014/main" id="{99BD4DE2-EB8F-F349-9F08-4FBE61F0A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2711"/>
              <a:ext cx="1070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/>
              </a:endParaRPr>
            </a:p>
          </p:txBody>
        </p:sp>
        <p:sp>
          <p:nvSpPr>
            <p:cNvPr id="306" name="Oval 278">
              <a:extLst>
                <a:ext uri="{FF2B5EF4-FFF2-40B4-BE49-F238E27FC236}">
                  <a16:creationId xmlns="" xmlns:a16="http://schemas.microsoft.com/office/drawing/2014/main" id="{090E6435-D22F-1C4C-8C5E-1194199406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3"/>
              <a:ext cx="161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/>
              </a:endParaRPr>
            </a:p>
          </p:txBody>
        </p:sp>
        <p:sp>
          <p:nvSpPr>
            <p:cNvPr id="307" name="Oval 279">
              <a:extLst>
                <a:ext uri="{FF2B5EF4-FFF2-40B4-BE49-F238E27FC236}">
                  <a16:creationId xmlns="" xmlns:a16="http://schemas.microsoft.com/office/drawing/2014/main" id="{3B1971DF-3F77-F144-B959-EB3C885C90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4" y="2383"/>
              <a:ext cx="161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/>
              </a:endParaRPr>
            </a:p>
          </p:txBody>
        </p:sp>
        <p:sp>
          <p:nvSpPr>
            <p:cNvPr id="308" name="Oval 280">
              <a:extLst>
                <a:ext uri="{FF2B5EF4-FFF2-40B4-BE49-F238E27FC236}">
                  <a16:creationId xmlns="" xmlns:a16="http://schemas.microsoft.com/office/drawing/2014/main" id="{E0C4AC54-7007-8942-B75D-D0D8FC27FE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" y="2383"/>
              <a:ext cx="156" cy="13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/>
              </a:endParaRPr>
            </a:p>
          </p:txBody>
        </p:sp>
        <p:sp>
          <p:nvSpPr>
            <p:cNvPr id="309" name="Rectangle 281">
              <a:extLst>
                <a:ext uri="{FF2B5EF4-FFF2-40B4-BE49-F238E27FC236}">
                  <a16:creationId xmlns="" xmlns:a16="http://schemas.microsoft.com/office/drawing/2014/main" id="{C940E72D-B157-2D41-A967-32D51E28C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0" y="1833"/>
              <a:ext cx="86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/>
              </a:endParaRPr>
            </a:p>
          </p:txBody>
        </p:sp>
      </p:grpSp>
      <p:grpSp>
        <p:nvGrpSpPr>
          <p:cNvPr id="318" name="Group 249">
            <a:extLst>
              <a:ext uri="{FF2B5EF4-FFF2-40B4-BE49-F238E27FC236}">
                <a16:creationId xmlns="" xmlns:a16="http://schemas.microsoft.com/office/drawing/2014/main" id="{68EA4126-61C5-B245-9365-6970C2CA22B9}"/>
              </a:ext>
            </a:extLst>
          </p:cNvPr>
          <p:cNvGrpSpPr>
            <a:grpSpLocks/>
          </p:cNvGrpSpPr>
          <p:nvPr/>
        </p:nvGrpSpPr>
        <p:grpSpPr bwMode="auto">
          <a:xfrm>
            <a:off x="8281194" y="5430326"/>
            <a:ext cx="344487" cy="638175"/>
            <a:chOff x="4140" y="429"/>
            <a:chExt cx="1425" cy="2396"/>
          </a:xfrm>
        </p:grpSpPr>
        <p:sp>
          <p:nvSpPr>
            <p:cNvPr id="319" name="Freeform 250">
              <a:extLst>
                <a:ext uri="{FF2B5EF4-FFF2-40B4-BE49-F238E27FC236}">
                  <a16:creationId xmlns="" xmlns:a16="http://schemas.microsoft.com/office/drawing/2014/main" id="{03FD946A-A544-4D41-B9BE-619167E8A8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7 w 354"/>
                <a:gd name="T1" fmla="*/ 0 h 2742"/>
                <a:gd name="T2" fmla="*/ 93 w 354"/>
                <a:gd name="T3" fmla="*/ 114 h 2742"/>
                <a:gd name="T4" fmla="*/ 91 w 354"/>
                <a:gd name="T5" fmla="*/ 881 h 2742"/>
                <a:gd name="T6" fmla="*/ 0 w 354"/>
                <a:gd name="T7" fmla="*/ 921 h 2742"/>
                <a:gd name="T8" fmla="*/ 1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320" name="Rectangle 251">
              <a:extLst>
                <a:ext uri="{FF2B5EF4-FFF2-40B4-BE49-F238E27FC236}">
                  <a16:creationId xmlns="" xmlns:a16="http://schemas.microsoft.com/office/drawing/2014/main" id="{BA89E3AF-578B-6F45-AD40-5936AEDAD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4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/>
              </a:endParaRPr>
            </a:p>
          </p:txBody>
        </p:sp>
        <p:sp>
          <p:nvSpPr>
            <p:cNvPr id="321" name="Freeform 252">
              <a:extLst>
                <a:ext uri="{FF2B5EF4-FFF2-40B4-BE49-F238E27FC236}">
                  <a16:creationId xmlns="" xmlns:a16="http://schemas.microsoft.com/office/drawing/2014/main" id="{9D03AFB1-ED3A-1B40-BED4-A3D4369CC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6 w 211"/>
                <a:gd name="T3" fmla="*/ 73 h 2537"/>
                <a:gd name="T4" fmla="*/ 2 w 211"/>
                <a:gd name="T5" fmla="*/ 83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322" name="Freeform 253">
              <a:extLst>
                <a:ext uri="{FF2B5EF4-FFF2-40B4-BE49-F238E27FC236}">
                  <a16:creationId xmlns="" xmlns:a16="http://schemas.microsoft.com/office/drawing/2014/main" id="{7E22D59E-0D81-A849-9B76-276DF20EB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3 h 226"/>
                <a:gd name="T4" fmla="*/ 87 w 328"/>
                <a:gd name="T5" fmla="*/ 77 h 226"/>
                <a:gd name="T6" fmla="*/ 0 w 328"/>
                <a:gd name="T7" fmla="*/ 3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323" name="Rectangle 254">
              <a:extLst>
                <a:ext uri="{FF2B5EF4-FFF2-40B4-BE49-F238E27FC236}">
                  <a16:creationId xmlns="" xmlns:a16="http://schemas.microsoft.com/office/drawing/2014/main" id="{8198A04F-07A4-D542-8B83-78EE1677F3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1"/>
              <a:ext cx="598" cy="4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/>
              </a:endParaRPr>
            </a:p>
          </p:txBody>
        </p:sp>
        <p:grpSp>
          <p:nvGrpSpPr>
            <p:cNvPr id="324" name="Group 255">
              <a:extLst>
                <a:ext uri="{FF2B5EF4-FFF2-40B4-BE49-F238E27FC236}">
                  <a16:creationId xmlns="" xmlns:a16="http://schemas.microsoft.com/office/drawing/2014/main" id="{3C0968E0-9743-8148-9D82-5C52BB4E25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49" name="AutoShape 256">
                <a:extLst>
                  <a:ext uri="{FF2B5EF4-FFF2-40B4-BE49-F238E27FC236}">
                    <a16:creationId xmlns="" xmlns:a16="http://schemas.microsoft.com/office/drawing/2014/main" id="{BA1BD9B4-9E28-B849-BD29-2113584AD4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1" cy="12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350" name="AutoShape 257">
                <a:extLst>
                  <a:ext uri="{FF2B5EF4-FFF2-40B4-BE49-F238E27FC236}">
                    <a16:creationId xmlns="" xmlns:a16="http://schemas.microsoft.com/office/drawing/2014/main" id="{014FB0BC-FBC7-AC42-B072-60A46D3F63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5"/>
                <a:ext cx="688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</p:grpSp>
        <p:sp>
          <p:nvSpPr>
            <p:cNvPr id="325" name="Rectangle 258">
              <a:extLst>
                <a:ext uri="{FF2B5EF4-FFF2-40B4-BE49-F238E27FC236}">
                  <a16:creationId xmlns="" xmlns:a16="http://schemas.microsoft.com/office/drawing/2014/main" id="{7F22C810-B4A9-3B46-A125-88FDBEEE8C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19"/>
              <a:ext cx="591" cy="4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/>
              </a:endParaRPr>
            </a:p>
          </p:txBody>
        </p:sp>
        <p:grpSp>
          <p:nvGrpSpPr>
            <p:cNvPr id="326" name="Group 259">
              <a:extLst>
                <a:ext uri="{FF2B5EF4-FFF2-40B4-BE49-F238E27FC236}">
                  <a16:creationId xmlns="" xmlns:a16="http://schemas.microsoft.com/office/drawing/2014/main" id="{D0932DC9-C2FC-624C-AC00-63C6834F7B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47" name="AutoShape 260">
                <a:extLst>
                  <a:ext uri="{FF2B5EF4-FFF2-40B4-BE49-F238E27FC236}">
                    <a16:creationId xmlns="" xmlns:a16="http://schemas.microsoft.com/office/drawing/2014/main" id="{1770F5E5-CACF-E24C-A903-196249516C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" y="2569"/>
                <a:ext cx="729" cy="13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348" name="AutoShape 261">
                <a:extLst>
                  <a:ext uri="{FF2B5EF4-FFF2-40B4-BE49-F238E27FC236}">
                    <a16:creationId xmlns="" xmlns:a16="http://schemas.microsoft.com/office/drawing/2014/main" id="{2E363636-8BCE-6141-B378-34F3110A5F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9" y="2588"/>
                <a:ext cx="697" cy="9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</p:grpSp>
        <p:sp>
          <p:nvSpPr>
            <p:cNvPr id="327" name="Rectangle 262">
              <a:extLst>
                <a:ext uri="{FF2B5EF4-FFF2-40B4-BE49-F238E27FC236}">
                  <a16:creationId xmlns="" xmlns:a16="http://schemas.microsoft.com/office/drawing/2014/main" id="{F71E475E-36BE-3648-B0BF-E64FC5D6D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59"/>
              <a:ext cx="591" cy="4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/>
              </a:endParaRPr>
            </a:p>
          </p:txBody>
        </p:sp>
        <p:sp>
          <p:nvSpPr>
            <p:cNvPr id="328" name="Rectangle 263">
              <a:extLst>
                <a:ext uri="{FF2B5EF4-FFF2-40B4-BE49-F238E27FC236}">
                  <a16:creationId xmlns="" xmlns:a16="http://schemas.microsoft.com/office/drawing/2014/main" id="{E1A90110-1263-1647-843A-9CCA5979E7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657"/>
              <a:ext cx="598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/>
              </a:endParaRPr>
            </a:p>
          </p:txBody>
        </p:sp>
        <p:grpSp>
          <p:nvGrpSpPr>
            <p:cNvPr id="329" name="Group 264">
              <a:extLst>
                <a:ext uri="{FF2B5EF4-FFF2-40B4-BE49-F238E27FC236}">
                  <a16:creationId xmlns="" xmlns:a16="http://schemas.microsoft.com/office/drawing/2014/main" id="{728FB70D-B8C3-4144-A7F8-79DB8C4D39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45" name="AutoShape 265">
                <a:extLst>
                  <a:ext uri="{FF2B5EF4-FFF2-40B4-BE49-F238E27FC236}">
                    <a16:creationId xmlns="" xmlns:a16="http://schemas.microsoft.com/office/drawing/2014/main" id="{9808E07C-F46D-5A42-B61A-CD12271FD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12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346" name="AutoShape 266">
                <a:extLst>
                  <a:ext uri="{FF2B5EF4-FFF2-40B4-BE49-F238E27FC236}">
                    <a16:creationId xmlns="" xmlns:a16="http://schemas.microsoft.com/office/drawing/2014/main" id="{1E397763-A7E9-3B43-9E37-230D905D53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" y="2584"/>
                <a:ext cx="679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</p:grpSp>
        <p:sp>
          <p:nvSpPr>
            <p:cNvPr id="330" name="Freeform 267">
              <a:extLst>
                <a:ext uri="{FF2B5EF4-FFF2-40B4-BE49-F238E27FC236}">
                  <a16:creationId xmlns="" xmlns:a16="http://schemas.microsoft.com/office/drawing/2014/main" id="{E198877E-A23F-C446-9FD8-EF7E169D1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2 h 226"/>
                <a:gd name="T4" fmla="*/ 87 w 328"/>
                <a:gd name="T5" fmla="*/ 75 h 226"/>
                <a:gd name="T6" fmla="*/ 0 w 328"/>
                <a:gd name="T7" fmla="*/ 3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grpSp>
          <p:nvGrpSpPr>
            <p:cNvPr id="331" name="Group 268">
              <a:extLst>
                <a:ext uri="{FF2B5EF4-FFF2-40B4-BE49-F238E27FC236}">
                  <a16:creationId xmlns="" xmlns:a16="http://schemas.microsoft.com/office/drawing/2014/main" id="{32C62292-5B21-F945-BDA3-290907751A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43" name="AutoShape 269">
                <a:extLst>
                  <a:ext uri="{FF2B5EF4-FFF2-40B4-BE49-F238E27FC236}">
                    <a16:creationId xmlns="" xmlns:a16="http://schemas.microsoft.com/office/drawing/2014/main" id="{6062F8E5-CCE7-D849-ABDF-98604BDD7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8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344" name="AutoShape 270">
                <a:extLst>
                  <a:ext uri="{FF2B5EF4-FFF2-40B4-BE49-F238E27FC236}">
                    <a16:creationId xmlns="" xmlns:a16="http://schemas.microsoft.com/office/drawing/2014/main" id="{CD9C61B7-26D4-024E-9F02-4423C2543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8"/>
                <a:ext cx="695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</p:grpSp>
        <p:sp>
          <p:nvSpPr>
            <p:cNvPr id="332" name="Rectangle 271">
              <a:extLst>
                <a:ext uri="{FF2B5EF4-FFF2-40B4-BE49-F238E27FC236}">
                  <a16:creationId xmlns="" xmlns:a16="http://schemas.microsoft.com/office/drawing/2014/main" id="{22D906A4-17C6-5046-BFBE-1C4A75061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6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/>
              </a:endParaRPr>
            </a:p>
          </p:txBody>
        </p:sp>
        <p:sp>
          <p:nvSpPr>
            <p:cNvPr id="333" name="Freeform 272">
              <a:extLst>
                <a:ext uri="{FF2B5EF4-FFF2-40B4-BE49-F238E27FC236}">
                  <a16:creationId xmlns="" xmlns:a16="http://schemas.microsoft.com/office/drawing/2014/main" id="{0B0D781B-6415-EA42-9E3F-79EBC4E11B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7 w 296"/>
                <a:gd name="T3" fmla="*/ 47 h 256"/>
                <a:gd name="T4" fmla="*/ 78 w 296"/>
                <a:gd name="T5" fmla="*/ 85 h 256"/>
                <a:gd name="T6" fmla="*/ 0 w 296"/>
                <a:gd name="T7" fmla="*/ 3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334" name="Freeform 273">
              <a:extLst>
                <a:ext uri="{FF2B5EF4-FFF2-40B4-BE49-F238E27FC236}">
                  <a16:creationId xmlns="" xmlns:a16="http://schemas.microsoft.com/office/drawing/2014/main" id="{AE06AE89-DFA2-2C4A-9EDA-978132723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81 w 304"/>
                <a:gd name="T3" fmla="*/ 55 h 288"/>
                <a:gd name="T4" fmla="*/ 76 w 304"/>
                <a:gd name="T5" fmla="*/ 97 h 288"/>
                <a:gd name="T6" fmla="*/ 2 w 304"/>
                <a:gd name="T7" fmla="*/ 4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335" name="Oval 274">
              <a:extLst>
                <a:ext uri="{FF2B5EF4-FFF2-40B4-BE49-F238E27FC236}">
                  <a16:creationId xmlns="" xmlns:a16="http://schemas.microsoft.com/office/drawing/2014/main" id="{BA3E6436-5E11-6D45-B846-5CBD6F1428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9" y="2610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/>
              </a:endParaRPr>
            </a:p>
          </p:txBody>
        </p:sp>
        <p:sp>
          <p:nvSpPr>
            <p:cNvPr id="336" name="Freeform 275">
              <a:extLst>
                <a:ext uri="{FF2B5EF4-FFF2-40B4-BE49-F238E27FC236}">
                  <a16:creationId xmlns="" xmlns:a16="http://schemas.microsoft.com/office/drawing/2014/main" id="{D0B77E4D-88D1-0A4F-BDC8-0708C0203E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6 h 240"/>
                <a:gd name="T2" fmla="*/ 2 w 306"/>
                <a:gd name="T3" fmla="*/ 81 h 240"/>
                <a:gd name="T4" fmla="*/ 81 w 306"/>
                <a:gd name="T5" fmla="*/ 37 h 240"/>
                <a:gd name="T6" fmla="*/ 78 w 306"/>
                <a:gd name="T7" fmla="*/ 0 h 240"/>
                <a:gd name="T8" fmla="*/ 0 w 306"/>
                <a:gd name="T9" fmla="*/ 3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337" name="AutoShape 276">
              <a:extLst>
                <a:ext uri="{FF2B5EF4-FFF2-40B4-BE49-F238E27FC236}">
                  <a16:creationId xmlns="" xmlns:a16="http://schemas.microsoft.com/office/drawing/2014/main" id="{15E12929-7F3D-6C4D-AB25-6797773BEB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2"/>
              <a:ext cx="1202" cy="143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/>
              </a:endParaRPr>
            </a:p>
          </p:txBody>
        </p:sp>
        <p:sp>
          <p:nvSpPr>
            <p:cNvPr id="338" name="AutoShape 277">
              <a:extLst>
                <a:ext uri="{FF2B5EF4-FFF2-40B4-BE49-F238E27FC236}">
                  <a16:creationId xmlns="" xmlns:a16="http://schemas.microsoft.com/office/drawing/2014/main" id="{1A9C7A0A-58EB-FE41-A25E-2723CB8CB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2"/>
              <a:ext cx="1070" cy="7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/>
              </a:endParaRPr>
            </a:p>
          </p:txBody>
        </p:sp>
        <p:sp>
          <p:nvSpPr>
            <p:cNvPr id="339" name="Oval 278">
              <a:extLst>
                <a:ext uri="{FF2B5EF4-FFF2-40B4-BE49-F238E27FC236}">
                  <a16:creationId xmlns="" xmlns:a16="http://schemas.microsoft.com/office/drawing/2014/main" id="{20851815-EFF7-6744-9B9A-E3A5840B29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4" y="2384"/>
              <a:ext cx="164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/>
              </a:endParaRPr>
            </a:p>
          </p:txBody>
        </p:sp>
        <p:sp>
          <p:nvSpPr>
            <p:cNvPr id="340" name="Oval 279">
              <a:extLst>
                <a:ext uri="{FF2B5EF4-FFF2-40B4-BE49-F238E27FC236}">
                  <a16:creationId xmlns="" xmlns:a16="http://schemas.microsoft.com/office/drawing/2014/main" id="{03423A8B-1E04-524E-85D4-24AD4CC63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4"/>
              <a:ext cx="158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/>
              </a:endParaRPr>
            </a:p>
          </p:txBody>
        </p:sp>
        <p:sp>
          <p:nvSpPr>
            <p:cNvPr id="341" name="Oval 280">
              <a:extLst>
                <a:ext uri="{FF2B5EF4-FFF2-40B4-BE49-F238E27FC236}">
                  <a16:creationId xmlns="" xmlns:a16="http://schemas.microsoft.com/office/drawing/2014/main" id="{49A5EE85-1C7C-5E43-A0F4-AB07856989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9" y="2378"/>
              <a:ext cx="158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/>
              </a:endParaRPr>
            </a:p>
          </p:txBody>
        </p:sp>
        <p:sp>
          <p:nvSpPr>
            <p:cNvPr id="342" name="Rectangle 281">
              <a:extLst>
                <a:ext uri="{FF2B5EF4-FFF2-40B4-BE49-F238E27FC236}">
                  <a16:creationId xmlns="" xmlns:a16="http://schemas.microsoft.com/office/drawing/2014/main" id="{07BF6B67-D2A7-0240-B19B-6E37F6224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9" y="1836"/>
              <a:ext cx="85" cy="763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/>
              </a:endParaRPr>
            </a:p>
          </p:txBody>
        </p:sp>
      </p:grpSp>
      <p:grpSp>
        <p:nvGrpSpPr>
          <p:cNvPr id="351" name="Group 249">
            <a:extLst>
              <a:ext uri="{FF2B5EF4-FFF2-40B4-BE49-F238E27FC236}">
                <a16:creationId xmlns="" xmlns:a16="http://schemas.microsoft.com/office/drawing/2014/main" id="{5F565DF6-5AC8-8F43-B52D-A0481F7955A6}"/>
              </a:ext>
            </a:extLst>
          </p:cNvPr>
          <p:cNvGrpSpPr>
            <a:grpSpLocks/>
          </p:cNvGrpSpPr>
          <p:nvPr/>
        </p:nvGrpSpPr>
        <p:grpSpPr bwMode="auto">
          <a:xfrm>
            <a:off x="7550944" y="3671376"/>
            <a:ext cx="342900" cy="636587"/>
            <a:chOff x="4140" y="429"/>
            <a:chExt cx="1425" cy="2396"/>
          </a:xfrm>
        </p:grpSpPr>
        <p:sp>
          <p:nvSpPr>
            <p:cNvPr id="352" name="Freeform 250">
              <a:extLst>
                <a:ext uri="{FF2B5EF4-FFF2-40B4-BE49-F238E27FC236}">
                  <a16:creationId xmlns="" xmlns:a16="http://schemas.microsoft.com/office/drawing/2014/main" id="{F46730D3-05BE-BA48-B9D2-49802E624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7 w 354"/>
                <a:gd name="T1" fmla="*/ 0 h 2742"/>
                <a:gd name="T2" fmla="*/ 93 w 354"/>
                <a:gd name="T3" fmla="*/ 114 h 2742"/>
                <a:gd name="T4" fmla="*/ 91 w 354"/>
                <a:gd name="T5" fmla="*/ 881 h 2742"/>
                <a:gd name="T6" fmla="*/ 0 w 354"/>
                <a:gd name="T7" fmla="*/ 921 h 2742"/>
                <a:gd name="T8" fmla="*/ 1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353" name="Rectangle 251">
              <a:extLst>
                <a:ext uri="{FF2B5EF4-FFF2-40B4-BE49-F238E27FC236}">
                  <a16:creationId xmlns="" xmlns:a16="http://schemas.microsoft.com/office/drawing/2014/main" id="{5D21E0FA-D306-5E46-B041-EBB282A9F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9" cy="228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/>
              </a:endParaRPr>
            </a:p>
          </p:txBody>
        </p:sp>
        <p:sp>
          <p:nvSpPr>
            <p:cNvPr id="354" name="Freeform 252">
              <a:extLst>
                <a:ext uri="{FF2B5EF4-FFF2-40B4-BE49-F238E27FC236}">
                  <a16:creationId xmlns="" xmlns:a16="http://schemas.microsoft.com/office/drawing/2014/main" id="{2A5442FE-6672-9343-A1C4-6E532FBC8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6 w 211"/>
                <a:gd name="T3" fmla="*/ 73 h 2537"/>
                <a:gd name="T4" fmla="*/ 2 w 211"/>
                <a:gd name="T5" fmla="*/ 83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355" name="Freeform 253">
              <a:extLst>
                <a:ext uri="{FF2B5EF4-FFF2-40B4-BE49-F238E27FC236}">
                  <a16:creationId xmlns="" xmlns:a16="http://schemas.microsoft.com/office/drawing/2014/main" id="{4014C987-CFC8-F54C-85D9-FD99FD20B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3 h 226"/>
                <a:gd name="T4" fmla="*/ 87 w 328"/>
                <a:gd name="T5" fmla="*/ 77 h 226"/>
                <a:gd name="T6" fmla="*/ 0 w 328"/>
                <a:gd name="T7" fmla="*/ 3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356" name="Rectangle 254">
              <a:extLst>
                <a:ext uri="{FF2B5EF4-FFF2-40B4-BE49-F238E27FC236}">
                  <a16:creationId xmlns="" xmlns:a16="http://schemas.microsoft.com/office/drawing/2014/main" id="{7C3B826F-7EA4-6144-9A0F-AC8C0662B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2"/>
              <a:ext cx="594" cy="4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/>
              </a:endParaRPr>
            </a:p>
          </p:txBody>
        </p:sp>
        <p:grpSp>
          <p:nvGrpSpPr>
            <p:cNvPr id="357" name="Group 255">
              <a:extLst>
                <a:ext uri="{FF2B5EF4-FFF2-40B4-BE49-F238E27FC236}">
                  <a16:creationId xmlns="" xmlns:a16="http://schemas.microsoft.com/office/drawing/2014/main" id="{93783D4B-005D-CE41-BF2D-F79E33B5C6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82" name="AutoShape 256">
                <a:extLst>
                  <a:ext uri="{FF2B5EF4-FFF2-40B4-BE49-F238E27FC236}">
                    <a16:creationId xmlns="" xmlns:a16="http://schemas.microsoft.com/office/drawing/2014/main" id="{0C21CAF6-EC48-1444-A567-C9AF165AD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24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383" name="AutoShape 257">
                <a:extLst>
                  <a:ext uri="{FF2B5EF4-FFF2-40B4-BE49-F238E27FC236}">
                    <a16:creationId xmlns="" xmlns:a16="http://schemas.microsoft.com/office/drawing/2014/main" id="{E2F1CCC3-3B79-DA4A-B418-FFBBB99E0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5"/>
                <a:ext cx="692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</p:grpSp>
        <p:sp>
          <p:nvSpPr>
            <p:cNvPr id="358" name="Rectangle 258">
              <a:extLst>
                <a:ext uri="{FF2B5EF4-FFF2-40B4-BE49-F238E27FC236}">
                  <a16:creationId xmlns="" xmlns:a16="http://schemas.microsoft.com/office/drawing/2014/main" id="{DB6401DB-2103-EF4C-A516-65337633E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021"/>
              <a:ext cx="594" cy="4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/>
              </a:endParaRPr>
            </a:p>
          </p:txBody>
        </p:sp>
        <p:grpSp>
          <p:nvGrpSpPr>
            <p:cNvPr id="359" name="Group 259">
              <a:extLst>
                <a:ext uri="{FF2B5EF4-FFF2-40B4-BE49-F238E27FC236}">
                  <a16:creationId xmlns="" xmlns:a16="http://schemas.microsoft.com/office/drawing/2014/main" id="{8FBDCEEB-DA87-F749-BF4B-DE3E2D1B62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80" name="AutoShape 260">
                <a:extLst>
                  <a:ext uri="{FF2B5EF4-FFF2-40B4-BE49-F238E27FC236}">
                    <a16:creationId xmlns="" xmlns:a16="http://schemas.microsoft.com/office/drawing/2014/main" id="{255465CA-6A3C-B64B-857C-EAD47420A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71"/>
                <a:ext cx="724" cy="13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381" name="AutoShape 261">
                <a:extLst>
                  <a:ext uri="{FF2B5EF4-FFF2-40B4-BE49-F238E27FC236}">
                    <a16:creationId xmlns="" xmlns:a16="http://schemas.microsoft.com/office/drawing/2014/main" id="{1FEAA23A-541E-FD4B-B66B-8E6229D74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9"/>
                <a:ext cx="692" cy="9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</p:grpSp>
        <p:sp>
          <p:nvSpPr>
            <p:cNvPr id="360" name="Rectangle 262">
              <a:extLst>
                <a:ext uri="{FF2B5EF4-FFF2-40B4-BE49-F238E27FC236}">
                  <a16:creationId xmlns="" xmlns:a16="http://schemas.microsoft.com/office/drawing/2014/main" id="{B78EE2EC-297B-674E-BC9E-AF2A079A0E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55"/>
              <a:ext cx="594" cy="4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/>
              </a:endParaRPr>
            </a:p>
          </p:txBody>
        </p:sp>
        <p:sp>
          <p:nvSpPr>
            <p:cNvPr id="361" name="Rectangle 263">
              <a:extLst>
                <a:ext uri="{FF2B5EF4-FFF2-40B4-BE49-F238E27FC236}">
                  <a16:creationId xmlns="" xmlns:a16="http://schemas.microsoft.com/office/drawing/2014/main" id="{BB43DCC3-AACE-2547-BB94-7B16A8FBC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654"/>
              <a:ext cx="600" cy="4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/>
              </a:endParaRPr>
            </a:p>
          </p:txBody>
        </p:sp>
        <p:grpSp>
          <p:nvGrpSpPr>
            <p:cNvPr id="362" name="Group 264">
              <a:extLst>
                <a:ext uri="{FF2B5EF4-FFF2-40B4-BE49-F238E27FC236}">
                  <a16:creationId xmlns="" xmlns:a16="http://schemas.microsoft.com/office/drawing/2014/main" id="{BE9FAFEA-3207-7B40-8DCF-C51EC50CFD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78" name="AutoShape 265">
                <a:extLst>
                  <a:ext uri="{FF2B5EF4-FFF2-40B4-BE49-F238E27FC236}">
                    <a16:creationId xmlns="" xmlns:a16="http://schemas.microsoft.com/office/drawing/2014/main" id="{D5B1C960-9726-DC4E-8122-147912CFA6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6"/>
                <a:ext cx="715" cy="13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379" name="AutoShape 266">
                <a:extLst>
                  <a:ext uri="{FF2B5EF4-FFF2-40B4-BE49-F238E27FC236}">
                    <a16:creationId xmlns="" xmlns:a16="http://schemas.microsoft.com/office/drawing/2014/main" id="{5733F569-CE15-F34F-BD6D-ADB63FE00E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7"/>
                <a:ext cx="68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</p:grpSp>
        <p:sp>
          <p:nvSpPr>
            <p:cNvPr id="363" name="Freeform 267">
              <a:extLst>
                <a:ext uri="{FF2B5EF4-FFF2-40B4-BE49-F238E27FC236}">
                  <a16:creationId xmlns="" xmlns:a16="http://schemas.microsoft.com/office/drawing/2014/main" id="{C1F7D361-20D4-6449-A457-1CFA8ABB1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2 h 226"/>
                <a:gd name="T4" fmla="*/ 87 w 328"/>
                <a:gd name="T5" fmla="*/ 75 h 226"/>
                <a:gd name="T6" fmla="*/ 0 w 328"/>
                <a:gd name="T7" fmla="*/ 3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grpSp>
          <p:nvGrpSpPr>
            <p:cNvPr id="364" name="Group 268">
              <a:extLst>
                <a:ext uri="{FF2B5EF4-FFF2-40B4-BE49-F238E27FC236}">
                  <a16:creationId xmlns="" xmlns:a16="http://schemas.microsoft.com/office/drawing/2014/main" id="{C722D5CE-FFF5-B04A-B766-E46D8B6F7B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76" name="AutoShape 269">
                <a:extLst>
                  <a:ext uri="{FF2B5EF4-FFF2-40B4-BE49-F238E27FC236}">
                    <a16:creationId xmlns="" xmlns:a16="http://schemas.microsoft.com/office/drawing/2014/main" id="{67DF6ED1-AA32-5447-9FDE-2404636986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3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377" name="AutoShape 270">
                <a:extLst>
                  <a:ext uri="{FF2B5EF4-FFF2-40B4-BE49-F238E27FC236}">
                    <a16:creationId xmlns="" xmlns:a16="http://schemas.microsoft.com/office/drawing/2014/main" id="{90A9D118-8880-C54A-BBC7-CE7D1B848D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90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</p:grpSp>
        <p:sp>
          <p:nvSpPr>
            <p:cNvPr id="365" name="Rectangle 271">
              <a:extLst>
                <a:ext uri="{FF2B5EF4-FFF2-40B4-BE49-F238E27FC236}">
                  <a16:creationId xmlns="" xmlns:a16="http://schemas.microsoft.com/office/drawing/2014/main" id="{A690A284-3B4A-7F46-B9EF-C8E5D372C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66" cy="22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/>
              </a:endParaRPr>
            </a:p>
          </p:txBody>
        </p:sp>
        <p:sp>
          <p:nvSpPr>
            <p:cNvPr id="366" name="Freeform 272">
              <a:extLst>
                <a:ext uri="{FF2B5EF4-FFF2-40B4-BE49-F238E27FC236}">
                  <a16:creationId xmlns="" xmlns:a16="http://schemas.microsoft.com/office/drawing/2014/main" id="{FAE0BC8A-CB61-E247-8129-A06A78048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7 w 296"/>
                <a:gd name="T3" fmla="*/ 47 h 256"/>
                <a:gd name="T4" fmla="*/ 78 w 296"/>
                <a:gd name="T5" fmla="*/ 85 h 256"/>
                <a:gd name="T6" fmla="*/ 0 w 296"/>
                <a:gd name="T7" fmla="*/ 3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367" name="Freeform 273">
              <a:extLst>
                <a:ext uri="{FF2B5EF4-FFF2-40B4-BE49-F238E27FC236}">
                  <a16:creationId xmlns="" xmlns:a16="http://schemas.microsoft.com/office/drawing/2014/main" id="{8A349497-6444-AD48-9247-E4C5739B5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81 w 304"/>
                <a:gd name="T3" fmla="*/ 55 h 288"/>
                <a:gd name="T4" fmla="*/ 76 w 304"/>
                <a:gd name="T5" fmla="*/ 97 h 288"/>
                <a:gd name="T6" fmla="*/ 2 w 304"/>
                <a:gd name="T7" fmla="*/ 4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368" name="Oval 274">
              <a:extLst>
                <a:ext uri="{FF2B5EF4-FFF2-40B4-BE49-F238E27FC236}">
                  <a16:creationId xmlns="" xmlns:a16="http://schemas.microsoft.com/office/drawing/2014/main" id="{BDC79C41-E09A-2443-BDEC-2A6F17C644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9" y="2610"/>
              <a:ext cx="46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/>
              </a:endParaRPr>
            </a:p>
          </p:txBody>
        </p:sp>
        <p:sp>
          <p:nvSpPr>
            <p:cNvPr id="369" name="Freeform 275">
              <a:extLst>
                <a:ext uri="{FF2B5EF4-FFF2-40B4-BE49-F238E27FC236}">
                  <a16:creationId xmlns="" xmlns:a16="http://schemas.microsoft.com/office/drawing/2014/main" id="{0473CFC7-92BF-8940-AF0E-19B054B5A1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6 h 240"/>
                <a:gd name="T2" fmla="*/ 2 w 306"/>
                <a:gd name="T3" fmla="*/ 81 h 240"/>
                <a:gd name="T4" fmla="*/ 81 w 306"/>
                <a:gd name="T5" fmla="*/ 37 h 240"/>
                <a:gd name="T6" fmla="*/ 78 w 306"/>
                <a:gd name="T7" fmla="*/ 0 h 240"/>
                <a:gd name="T8" fmla="*/ 0 w 306"/>
                <a:gd name="T9" fmla="*/ 3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370" name="AutoShape 276">
              <a:extLst>
                <a:ext uri="{FF2B5EF4-FFF2-40B4-BE49-F238E27FC236}">
                  <a16:creationId xmlns="" xmlns:a16="http://schemas.microsoft.com/office/drawing/2014/main" id="{1969FD72-203F-C144-87E3-5678665268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2"/>
              <a:ext cx="1201" cy="143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/>
              </a:endParaRPr>
            </a:p>
          </p:txBody>
        </p:sp>
        <p:sp>
          <p:nvSpPr>
            <p:cNvPr id="371" name="AutoShape 277">
              <a:extLst>
                <a:ext uri="{FF2B5EF4-FFF2-40B4-BE49-F238E27FC236}">
                  <a16:creationId xmlns="" xmlns:a16="http://schemas.microsoft.com/office/drawing/2014/main" id="{2CDDCA63-AFD3-484C-B3ED-91A6C8F4AE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1"/>
              <a:ext cx="1069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/>
              </a:endParaRPr>
            </a:p>
          </p:txBody>
        </p:sp>
        <p:sp>
          <p:nvSpPr>
            <p:cNvPr id="372" name="Oval 278">
              <a:extLst>
                <a:ext uri="{FF2B5EF4-FFF2-40B4-BE49-F238E27FC236}">
                  <a16:creationId xmlns="" xmlns:a16="http://schemas.microsoft.com/office/drawing/2014/main" id="{54DEE2B5-F030-E44E-B87D-CD1F5CA57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" y="2383"/>
              <a:ext cx="165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/>
              </a:endParaRPr>
            </a:p>
          </p:txBody>
        </p:sp>
        <p:sp>
          <p:nvSpPr>
            <p:cNvPr id="373" name="Oval 279">
              <a:extLst>
                <a:ext uri="{FF2B5EF4-FFF2-40B4-BE49-F238E27FC236}">
                  <a16:creationId xmlns="" xmlns:a16="http://schemas.microsoft.com/office/drawing/2014/main" id="{25DBA9D9-B221-EA4B-8D68-29FEF58A90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" y="2383"/>
              <a:ext cx="165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/>
              </a:endParaRPr>
            </a:p>
          </p:txBody>
        </p:sp>
        <p:sp>
          <p:nvSpPr>
            <p:cNvPr id="374" name="Oval 280">
              <a:extLst>
                <a:ext uri="{FF2B5EF4-FFF2-40B4-BE49-F238E27FC236}">
                  <a16:creationId xmlns="" xmlns:a16="http://schemas.microsoft.com/office/drawing/2014/main" id="{C222FC8B-E674-3645-9289-8BBF6B062A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58" cy="13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/>
              </a:endParaRPr>
            </a:p>
          </p:txBody>
        </p:sp>
        <p:sp>
          <p:nvSpPr>
            <p:cNvPr id="375" name="Rectangle 281">
              <a:extLst>
                <a:ext uri="{FF2B5EF4-FFF2-40B4-BE49-F238E27FC236}">
                  <a16:creationId xmlns="" xmlns:a16="http://schemas.microsoft.com/office/drawing/2014/main" id="{24E8831C-4EF1-484C-A81B-D543074B8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" y="1833"/>
              <a:ext cx="79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/>
              </a:endParaRPr>
            </a:p>
          </p:txBody>
        </p:sp>
      </p:grpSp>
      <p:sp>
        <p:nvSpPr>
          <p:cNvPr id="384" name="TextBox 182">
            <a:extLst>
              <a:ext uri="{FF2B5EF4-FFF2-40B4-BE49-F238E27FC236}">
                <a16:creationId xmlns="" xmlns:a16="http://schemas.microsoft.com/office/drawing/2014/main" id="{BD6D333C-911B-244D-8202-FCB19852A1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7844" y="6073263"/>
            <a:ext cx="14208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r>
              <a:rPr lang="en-US" altLang="en-US" sz="1800">
                <a:solidFill>
                  <a:srgbClr val="000000"/>
                </a:solidFill>
                <a:latin typeface="Arial Narrow" panose="020B0604020202020204" pitchFamily="34" charset="0"/>
                <a:cs typeface="Arial"/>
              </a:rPr>
              <a:t>KingCDN.com</a:t>
            </a:r>
            <a:endParaRPr lang="en-US" altLang="en-US" sz="1800" i="1">
              <a:solidFill>
                <a:srgbClr val="000000"/>
              </a:solidFill>
              <a:latin typeface="Arial Narrow" panose="020B0604020202020204" pitchFamily="34" charset="0"/>
              <a:cs typeface="Arial"/>
            </a:endParaRPr>
          </a:p>
        </p:txBody>
      </p:sp>
      <p:pic>
        <p:nvPicPr>
          <p:cNvPr id="385" name="Picture 7" descr="Bob">
            <a:extLst>
              <a:ext uri="{FF2B5EF4-FFF2-40B4-BE49-F238E27FC236}">
                <a16:creationId xmlns="" xmlns:a16="http://schemas.microsoft.com/office/drawing/2014/main" id="{90ED42D1-C148-ED47-833B-0963EA878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69" y="2274376"/>
            <a:ext cx="533400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86" name="Group 385">
            <a:extLst>
              <a:ext uri="{FF2B5EF4-FFF2-40B4-BE49-F238E27FC236}">
                <a16:creationId xmlns="" xmlns:a16="http://schemas.microsoft.com/office/drawing/2014/main" id="{035EE262-4E26-6A4E-868C-00FFE64716F6}"/>
              </a:ext>
            </a:extLst>
          </p:cNvPr>
          <p:cNvGrpSpPr>
            <a:grpSpLocks/>
          </p:cNvGrpSpPr>
          <p:nvPr/>
        </p:nvGrpSpPr>
        <p:grpSpPr bwMode="auto">
          <a:xfrm>
            <a:off x="4318794" y="2918901"/>
            <a:ext cx="1628775" cy="1063625"/>
            <a:chOff x="1490926" y="3037262"/>
            <a:chExt cx="1628976" cy="1063042"/>
          </a:xfrm>
        </p:grpSpPr>
        <p:cxnSp>
          <p:nvCxnSpPr>
            <p:cNvPr id="387" name="Straight Arrow Connector 44">
              <a:extLst>
                <a:ext uri="{FF2B5EF4-FFF2-40B4-BE49-F238E27FC236}">
                  <a16:creationId xmlns="" xmlns:a16="http://schemas.microsoft.com/office/drawing/2014/main" id="{EC9B7F0F-F8C6-764B-9846-0689779FD28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490926" y="3037262"/>
              <a:ext cx="1628976" cy="1063042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388" name="Group 61441">
              <a:extLst>
                <a:ext uri="{FF2B5EF4-FFF2-40B4-BE49-F238E27FC236}">
                  <a16:creationId xmlns="" xmlns:a16="http://schemas.microsoft.com/office/drawing/2014/main" id="{4D1DC8B6-C122-E74D-B508-03D946281A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6927" y="3410016"/>
              <a:ext cx="317511" cy="345125"/>
              <a:chOff x="7454630" y="3313376"/>
              <a:chExt cx="317511" cy="345125"/>
            </a:xfrm>
          </p:grpSpPr>
          <p:sp>
            <p:nvSpPr>
              <p:cNvPr id="389" name="Oval 61440">
                <a:extLst>
                  <a:ext uri="{FF2B5EF4-FFF2-40B4-BE49-F238E27FC236}">
                    <a16:creationId xmlns="" xmlns:a16="http://schemas.microsoft.com/office/drawing/2014/main" id="{93EDCA37-C24D-8F44-9E75-91521C6D30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68434" y="3354794"/>
                <a:ext cx="303707" cy="303707"/>
              </a:xfrm>
              <a:prstGeom prst="ellipse">
                <a:avLst/>
              </a:prstGeom>
              <a:solidFill>
                <a:srgbClr val="FFFFFF"/>
              </a:solidFill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390" name="TextBox 61439">
                <a:extLst>
                  <a:ext uri="{FF2B5EF4-FFF2-40B4-BE49-F238E27FC236}">
                    <a16:creationId xmlns="" xmlns:a16="http://schemas.microsoft.com/office/drawing/2014/main" id="{393991E9-81AE-214E-AF23-8915E8568B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54630" y="3313376"/>
                <a:ext cx="298817" cy="3383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rPr>
                  <a:t>1</a:t>
                </a:r>
              </a:p>
            </p:txBody>
          </p:sp>
        </p:grpSp>
      </p:grpSp>
      <p:sp>
        <p:nvSpPr>
          <p:cNvPr id="391" name="TextBox 390">
            <a:extLst>
              <a:ext uri="{FF2B5EF4-FFF2-40B4-BE49-F238E27FC236}">
                <a16:creationId xmlns="" xmlns:a16="http://schemas.microsoft.com/office/drawing/2014/main" id="{952FF972-4062-FC46-876F-F05487F2D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1656" y="2344226"/>
            <a:ext cx="28622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ts val="2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r>
              <a:rPr lang="en-US" altLang="en-US" sz="1600">
                <a:solidFill>
                  <a:srgbClr val="000000"/>
                </a:solidFill>
                <a:latin typeface="Arial Narrow" panose="020B0604020202020204" pitchFamily="34" charset="0"/>
                <a:cs typeface="Arial"/>
              </a:rPr>
              <a:t>1. Bob gets URL for video http://netcinema.com/6Y7B23V</a:t>
            </a:r>
          </a:p>
          <a:p>
            <a:pPr eaLnBrk="0" fontAlgn="base" hangingPunct="0">
              <a:spcBef>
                <a:spcPts val="2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r>
              <a:rPr lang="en-US" altLang="en-US" sz="1600">
                <a:solidFill>
                  <a:srgbClr val="000000"/>
                </a:solidFill>
                <a:latin typeface="Arial Narrow" panose="020B0604020202020204" pitchFamily="34" charset="0"/>
                <a:cs typeface="Arial"/>
              </a:rPr>
              <a:t>from netcinema.com web page</a:t>
            </a:r>
          </a:p>
        </p:txBody>
      </p:sp>
      <p:grpSp>
        <p:nvGrpSpPr>
          <p:cNvPr id="392" name="Group 391">
            <a:extLst>
              <a:ext uri="{FF2B5EF4-FFF2-40B4-BE49-F238E27FC236}">
                <a16:creationId xmlns="" xmlns:a16="http://schemas.microsoft.com/office/drawing/2014/main" id="{509E4C1F-04A2-6443-B4E4-0E71C60C619C}"/>
              </a:ext>
            </a:extLst>
          </p:cNvPr>
          <p:cNvGrpSpPr>
            <a:grpSpLocks/>
          </p:cNvGrpSpPr>
          <p:nvPr/>
        </p:nvGrpSpPr>
        <p:grpSpPr bwMode="auto">
          <a:xfrm>
            <a:off x="6747669" y="3107813"/>
            <a:ext cx="714375" cy="684213"/>
            <a:chOff x="3924463" y="3239045"/>
            <a:chExt cx="713539" cy="684908"/>
          </a:xfrm>
        </p:grpSpPr>
        <p:cxnSp>
          <p:nvCxnSpPr>
            <p:cNvPr id="393" name="Straight Arrow Connector 193">
              <a:extLst>
                <a:ext uri="{FF2B5EF4-FFF2-40B4-BE49-F238E27FC236}">
                  <a16:creationId xmlns="" xmlns:a16="http://schemas.microsoft.com/office/drawing/2014/main" id="{27297D97-7349-D648-9865-F56724CE166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924463" y="3239045"/>
              <a:ext cx="713539" cy="684908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394" name="Group 194">
              <a:extLst>
                <a:ext uri="{FF2B5EF4-FFF2-40B4-BE49-F238E27FC236}">
                  <a16:creationId xmlns="" xmlns:a16="http://schemas.microsoft.com/office/drawing/2014/main" id="{33C21FF6-9FB9-DD4F-B432-F3AE79608C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61324" y="3293627"/>
              <a:ext cx="322117" cy="358925"/>
              <a:chOff x="7408615" y="3244352"/>
              <a:chExt cx="322117" cy="358925"/>
            </a:xfrm>
          </p:grpSpPr>
          <p:sp>
            <p:nvSpPr>
              <p:cNvPr id="395" name="Oval 195">
                <a:extLst>
                  <a:ext uri="{FF2B5EF4-FFF2-40B4-BE49-F238E27FC236}">
                    <a16:creationId xmlns="" xmlns:a16="http://schemas.microsoft.com/office/drawing/2014/main" id="{77F66551-33AD-D74C-AC6E-113291F2F4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27025" y="3299570"/>
                <a:ext cx="303707" cy="303707"/>
              </a:xfrm>
              <a:prstGeom prst="ellipse">
                <a:avLst/>
              </a:prstGeom>
              <a:solidFill>
                <a:srgbClr val="FFFFFF"/>
              </a:solidFill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396" name="TextBox 196">
                <a:extLst>
                  <a:ext uri="{FF2B5EF4-FFF2-40B4-BE49-F238E27FC236}">
                    <a16:creationId xmlns="" xmlns:a16="http://schemas.microsoft.com/office/drawing/2014/main" id="{4F5F4F9E-A100-7B47-B2B2-9434ACA1D8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08615" y="3244352"/>
                <a:ext cx="298431" cy="3388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rPr>
                  <a:t>2</a:t>
                </a:r>
              </a:p>
            </p:txBody>
          </p:sp>
        </p:grpSp>
      </p:grpSp>
      <p:sp>
        <p:nvSpPr>
          <p:cNvPr id="397" name="TextBox 396">
            <a:extLst>
              <a:ext uri="{FF2B5EF4-FFF2-40B4-BE49-F238E27FC236}">
                <a16:creationId xmlns="" xmlns:a16="http://schemas.microsoft.com/office/drawing/2014/main" id="{D0D222BD-F17D-CA4B-8753-02501BB64F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0106" y="2863338"/>
            <a:ext cx="3849688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lnSpc>
                <a:spcPts val="16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r>
              <a:rPr lang="en-US" altLang="en-US" sz="1600">
                <a:solidFill>
                  <a:srgbClr val="000000"/>
                </a:solidFill>
                <a:latin typeface="Arial Narrow" panose="020B0604020202020204" pitchFamily="34" charset="0"/>
                <a:cs typeface="Arial"/>
              </a:rPr>
              <a:t>2. resolve http://netcinema.com/6Y7B23V</a:t>
            </a:r>
          </a:p>
          <a:p>
            <a:pPr eaLnBrk="0" fontAlgn="base" hangingPunct="0">
              <a:lnSpc>
                <a:spcPts val="16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r>
              <a:rPr lang="en-US" altLang="en-US" sz="1600">
                <a:solidFill>
                  <a:srgbClr val="000000"/>
                </a:solidFill>
                <a:latin typeface="Arial Narrow" panose="020B0604020202020204" pitchFamily="34" charset="0"/>
                <a:cs typeface="Arial"/>
              </a:rPr>
              <a:t>via Bob’s local DNS</a:t>
            </a:r>
          </a:p>
        </p:txBody>
      </p:sp>
      <p:sp>
        <p:nvSpPr>
          <p:cNvPr id="398" name="TextBox 201">
            <a:extLst>
              <a:ext uri="{FF2B5EF4-FFF2-40B4-BE49-F238E27FC236}">
                <a16:creationId xmlns="" xmlns:a16="http://schemas.microsoft.com/office/drawing/2014/main" id="{626CC49E-B156-624B-9A39-D5B5259F1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3731" y="5809738"/>
            <a:ext cx="1768475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lnSpc>
                <a:spcPts val="16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r>
              <a:rPr lang="en-US" altLang="en-US" sz="1800">
                <a:solidFill>
                  <a:srgbClr val="000000"/>
                </a:solidFill>
                <a:latin typeface="Arial Narrow" panose="020B0604020202020204" pitchFamily="34" charset="0"/>
                <a:cs typeface="Arial"/>
              </a:rPr>
              <a:t>netcinema’s</a:t>
            </a:r>
          </a:p>
          <a:p>
            <a:pPr algn="ctr" eaLnBrk="0" fontAlgn="base" hangingPunct="0">
              <a:lnSpc>
                <a:spcPts val="16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r>
              <a:rPr lang="en-US" altLang="en-US" sz="1800">
                <a:solidFill>
                  <a:srgbClr val="000000"/>
                </a:solidFill>
                <a:latin typeface="Arial Narrow" panose="020B0604020202020204" pitchFamily="34" charset="0"/>
                <a:cs typeface="Arial"/>
              </a:rPr>
              <a:t>authoratative DNS</a:t>
            </a:r>
            <a:endParaRPr lang="en-US" altLang="en-US" sz="1800" i="1">
              <a:solidFill>
                <a:srgbClr val="000000"/>
              </a:solidFill>
              <a:latin typeface="Arial Narrow" panose="020B0604020202020204" pitchFamily="34" charset="0"/>
              <a:cs typeface="Arial"/>
            </a:endParaRPr>
          </a:p>
        </p:txBody>
      </p:sp>
      <p:cxnSp>
        <p:nvCxnSpPr>
          <p:cNvPr id="399" name="Straight Arrow Connector 398">
            <a:extLst>
              <a:ext uri="{FF2B5EF4-FFF2-40B4-BE49-F238E27FC236}">
                <a16:creationId xmlns="" xmlns:a16="http://schemas.microsoft.com/office/drawing/2014/main" id="{85841993-5BD0-9B49-9B28-301C420EF85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441031" y="4041263"/>
            <a:ext cx="3100388" cy="1376363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0" name="Straight Arrow Connector 399">
            <a:extLst>
              <a:ext uri="{FF2B5EF4-FFF2-40B4-BE49-F238E27FC236}">
                <a16:creationId xmlns="" xmlns:a16="http://schemas.microsoft.com/office/drawing/2014/main" id="{D15B0CA2-8317-C347-995F-CD80D644344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421981" y="4150801"/>
            <a:ext cx="3100388" cy="1376362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01" name="Group 400">
            <a:extLst>
              <a:ext uri="{FF2B5EF4-FFF2-40B4-BE49-F238E27FC236}">
                <a16:creationId xmlns="" xmlns:a16="http://schemas.microsoft.com/office/drawing/2014/main" id="{07143E47-4F09-594F-A639-714BF074BEDB}"/>
              </a:ext>
            </a:extLst>
          </p:cNvPr>
          <p:cNvGrpSpPr>
            <a:grpSpLocks/>
          </p:cNvGrpSpPr>
          <p:nvPr/>
        </p:nvGrpSpPr>
        <p:grpSpPr bwMode="auto">
          <a:xfrm>
            <a:off x="4666456" y="5100126"/>
            <a:ext cx="317500" cy="344487"/>
            <a:chOff x="7454630" y="3313376"/>
            <a:chExt cx="317511" cy="345125"/>
          </a:xfrm>
        </p:grpSpPr>
        <p:sp>
          <p:nvSpPr>
            <p:cNvPr id="402" name="Oval 205">
              <a:extLst>
                <a:ext uri="{FF2B5EF4-FFF2-40B4-BE49-F238E27FC236}">
                  <a16:creationId xmlns="" xmlns:a16="http://schemas.microsoft.com/office/drawing/2014/main" id="{3A6B30D1-BE61-034D-AE0A-968B35619E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8434" y="3354794"/>
              <a:ext cx="303707" cy="303707"/>
            </a:xfrm>
            <a:prstGeom prst="ellipse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403" name="TextBox 206">
              <a:extLst>
                <a:ext uri="{FF2B5EF4-FFF2-40B4-BE49-F238E27FC236}">
                  <a16:creationId xmlns="" xmlns:a16="http://schemas.microsoft.com/office/drawing/2014/main" id="{71904DCE-E8E1-254B-937E-A9E2181C1A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54630" y="3313376"/>
              <a:ext cx="298790" cy="339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3</a:t>
              </a:r>
            </a:p>
          </p:txBody>
        </p:sp>
      </p:grpSp>
      <p:sp>
        <p:nvSpPr>
          <p:cNvPr id="404" name="TextBox 403">
            <a:extLst>
              <a:ext uri="{FF2B5EF4-FFF2-40B4-BE49-F238E27FC236}">
                <a16:creationId xmlns="" xmlns:a16="http://schemas.microsoft.com/office/drawing/2014/main" id="{39C2736F-EF91-3C48-BE75-B7C123CB5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6294" y="4474651"/>
            <a:ext cx="3200400" cy="5699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ts val="16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ＭＳ Ｐゴシック" panose="020B0600070205080204" pitchFamily="34" charset="-128"/>
                <a:cs typeface="Arial"/>
              </a:rPr>
              <a:t>3. </a:t>
            </a:r>
            <a:r>
              <a:rPr kumimoji="0" lang="en-US" alt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ＭＳ Ｐゴシック" panose="020B0600070205080204" pitchFamily="34" charset="-128"/>
                <a:cs typeface="Arial"/>
              </a:rPr>
              <a:t>netcinema’s</a:t>
            </a: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ＭＳ Ｐゴシック" panose="020B0600070205080204" pitchFamily="34" charset="-128"/>
                <a:cs typeface="Arial"/>
              </a:rPr>
              <a:t> DNS returns CNAME for </a:t>
            </a:r>
          </a:p>
          <a:p>
            <a:pPr marL="0" marR="0" lvl="0" indent="0" defTabSz="914400" eaLnBrk="0" fontAlgn="base" latinLnBrk="0" hangingPunct="0">
              <a:lnSpc>
                <a:spcPts val="16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ＭＳ Ｐゴシック" panose="020B0600070205080204" pitchFamily="34" charset="-128"/>
                <a:cs typeface="Arial"/>
              </a:rPr>
              <a:t>http://</a:t>
            </a:r>
            <a:r>
              <a:rPr kumimoji="0" lang="en-US" alt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ＭＳ Ｐゴシック" panose="020B0600070205080204" pitchFamily="34" charset="-128"/>
                <a:cs typeface="Arial"/>
              </a:rPr>
              <a:t>KingCDN.com</a:t>
            </a: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ＭＳ Ｐゴシック" panose="020B0600070205080204" pitchFamily="34" charset="-128"/>
                <a:cs typeface="Arial"/>
              </a:rPr>
              <a:t>/NetC6y&amp;B</a:t>
            </a: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ＭＳ Ｐゴシック" panose="020B0600070205080204" pitchFamily="34" charset="-128"/>
                <a:cs typeface="Arial"/>
              </a:rPr>
              <a:t>23V</a:t>
            </a:r>
          </a:p>
        </p:txBody>
      </p:sp>
      <p:cxnSp>
        <p:nvCxnSpPr>
          <p:cNvPr id="405" name="Straight Arrow Connector 404">
            <a:extLst>
              <a:ext uri="{FF2B5EF4-FFF2-40B4-BE49-F238E27FC236}">
                <a16:creationId xmlns="" xmlns:a16="http://schemas.microsoft.com/office/drawing/2014/main" id="{AE15AA97-8E65-0943-8C47-86BC8B8958E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0506" y="4357176"/>
            <a:ext cx="447675" cy="962025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6" name="Straight Arrow Connector 405">
            <a:extLst>
              <a:ext uri="{FF2B5EF4-FFF2-40B4-BE49-F238E27FC236}">
                <a16:creationId xmlns="" xmlns:a16="http://schemas.microsoft.com/office/drawing/2014/main" id="{63BF049A-C442-3F42-BD5E-0177C78C3DC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55756" y="4368288"/>
            <a:ext cx="447675" cy="960438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07" name="Group 406">
            <a:extLst>
              <a:ext uri="{FF2B5EF4-FFF2-40B4-BE49-F238E27FC236}">
                <a16:creationId xmlns="" xmlns:a16="http://schemas.microsoft.com/office/drawing/2014/main" id="{49EF432C-AF5B-DE4C-9D23-338ACBD51458}"/>
              </a:ext>
            </a:extLst>
          </p:cNvPr>
          <p:cNvGrpSpPr>
            <a:grpSpLocks/>
          </p:cNvGrpSpPr>
          <p:nvPr/>
        </p:nvGrpSpPr>
        <p:grpSpPr bwMode="auto">
          <a:xfrm>
            <a:off x="7944644" y="4609588"/>
            <a:ext cx="317500" cy="346075"/>
            <a:chOff x="7454630" y="3313376"/>
            <a:chExt cx="317511" cy="345125"/>
          </a:xfrm>
        </p:grpSpPr>
        <p:sp>
          <p:nvSpPr>
            <p:cNvPr id="408" name="Oval 213">
              <a:extLst>
                <a:ext uri="{FF2B5EF4-FFF2-40B4-BE49-F238E27FC236}">
                  <a16:creationId xmlns="" xmlns:a16="http://schemas.microsoft.com/office/drawing/2014/main" id="{238A22EE-4E78-1B4C-8EC1-95FBB3712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8434" y="3354794"/>
              <a:ext cx="303707" cy="303707"/>
            </a:xfrm>
            <a:prstGeom prst="ellipse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409" name="TextBox 214">
              <a:extLst>
                <a:ext uri="{FF2B5EF4-FFF2-40B4-BE49-F238E27FC236}">
                  <a16:creationId xmlns="" xmlns:a16="http://schemas.microsoft.com/office/drawing/2014/main" id="{1E561008-A0C6-4B46-9C31-9BFC59942F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54630" y="3313376"/>
              <a:ext cx="298790" cy="338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4</a:t>
              </a:r>
            </a:p>
          </p:txBody>
        </p:sp>
      </p:grpSp>
      <p:cxnSp>
        <p:nvCxnSpPr>
          <p:cNvPr id="410" name="Straight Arrow Connector 409">
            <a:extLst>
              <a:ext uri="{FF2B5EF4-FFF2-40B4-BE49-F238E27FC236}">
                <a16:creationId xmlns="" xmlns:a16="http://schemas.microsoft.com/office/drawing/2014/main" id="{5AE10B27-3C87-914C-8F2B-E7A11C88CF5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11144" y="3204651"/>
            <a:ext cx="812800" cy="822325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1" name="Group 410">
            <a:extLst>
              <a:ext uri="{FF2B5EF4-FFF2-40B4-BE49-F238E27FC236}">
                <a16:creationId xmlns="" xmlns:a16="http://schemas.microsoft.com/office/drawing/2014/main" id="{FF68BA22-0748-0443-97B5-ABC135BFF89A}"/>
              </a:ext>
            </a:extLst>
          </p:cNvPr>
          <p:cNvGrpSpPr>
            <a:grpSpLocks/>
          </p:cNvGrpSpPr>
          <p:nvPr/>
        </p:nvGrpSpPr>
        <p:grpSpPr bwMode="auto">
          <a:xfrm>
            <a:off x="6982619" y="3549138"/>
            <a:ext cx="317500" cy="346075"/>
            <a:chOff x="7454630" y="3313376"/>
            <a:chExt cx="317511" cy="345125"/>
          </a:xfrm>
        </p:grpSpPr>
        <p:sp>
          <p:nvSpPr>
            <p:cNvPr id="412" name="Oval 223">
              <a:extLst>
                <a:ext uri="{FF2B5EF4-FFF2-40B4-BE49-F238E27FC236}">
                  <a16:creationId xmlns="" xmlns:a16="http://schemas.microsoft.com/office/drawing/2014/main" id="{BDCD12BC-5489-0B40-82C8-15B36A062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8434" y="3354794"/>
              <a:ext cx="303707" cy="303707"/>
            </a:xfrm>
            <a:prstGeom prst="ellipse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413" name="TextBox 224">
              <a:extLst>
                <a:ext uri="{FF2B5EF4-FFF2-40B4-BE49-F238E27FC236}">
                  <a16:creationId xmlns="" xmlns:a16="http://schemas.microsoft.com/office/drawing/2014/main" id="{90D7C417-3669-8249-9592-BB87A56012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54630" y="3313376"/>
              <a:ext cx="298790" cy="338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5</a:t>
              </a:r>
            </a:p>
          </p:txBody>
        </p:sp>
      </p:grpSp>
      <p:cxnSp>
        <p:nvCxnSpPr>
          <p:cNvPr id="414" name="Straight Arrow Connector 413">
            <a:extLst>
              <a:ext uri="{FF2B5EF4-FFF2-40B4-BE49-F238E27FC236}">
                <a16:creationId xmlns="" xmlns:a16="http://schemas.microsoft.com/office/drawing/2014/main" id="{AB49EF5F-CB45-5C4D-B85C-16D165D02BF5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139656" y="3084001"/>
            <a:ext cx="4763" cy="2362200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5" name="Up Arrow 414">
            <a:extLst>
              <a:ext uri="{FF2B5EF4-FFF2-40B4-BE49-F238E27FC236}">
                <a16:creationId xmlns="" xmlns:a16="http://schemas.microsoft.com/office/drawing/2014/main" id="{21229D4D-644B-0B45-A23F-92A9DFC2B4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8231" y="3077651"/>
            <a:ext cx="298450" cy="2284412"/>
          </a:xfrm>
          <a:prstGeom prst="upArrow">
            <a:avLst>
              <a:gd name="adj1" fmla="val 50000"/>
              <a:gd name="adj2" fmla="val 50249"/>
            </a:avLst>
          </a:prstGeom>
          <a:gradFill rotWithShape="1">
            <a:gsLst>
              <a:gs pos="0">
                <a:srgbClr val="000090"/>
              </a:gs>
              <a:gs pos="64000">
                <a:srgbClr val="000090"/>
              </a:gs>
              <a:gs pos="100000">
                <a:srgbClr val="FFFFFF"/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altLang="en-US" sz="1800">
              <a:solidFill>
                <a:srgbClr val="000000"/>
              </a:solidFill>
              <a:cs typeface="Arial"/>
            </a:endParaRPr>
          </a:p>
        </p:txBody>
      </p:sp>
      <p:sp>
        <p:nvSpPr>
          <p:cNvPr id="416" name="TextBox 415">
            <a:extLst>
              <a:ext uri="{FF2B5EF4-FFF2-40B4-BE49-F238E27FC236}">
                <a16:creationId xmlns="" xmlns:a16="http://schemas.microsoft.com/office/drawing/2014/main" id="{D6445686-B691-E444-ABCC-26447CF86A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2381" y="3614226"/>
            <a:ext cx="2027238" cy="812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ts val="16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ＭＳ Ｐゴシック" panose="020B0600070205080204" pitchFamily="34" charset="-128"/>
                <a:cs typeface="Arial"/>
              </a:rPr>
              <a:t>6. request video from</a:t>
            </a:r>
          </a:p>
          <a:p>
            <a:pPr marL="0" marR="0" lvl="0" indent="0" defTabSz="914400" eaLnBrk="0" fontAlgn="base" latinLnBrk="0" hangingPunct="0">
              <a:lnSpc>
                <a:spcPts val="16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ＭＳ Ｐゴシック" panose="020B0600070205080204" pitchFamily="34" charset="-128"/>
                <a:cs typeface="Arial"/>
              </a:rPr>
              <a:t>KINGCDN server,</a:t>
            </a:r>
          </a:p>
          <a:p>
            <a:pPr marL="0" marR="0" lvl="0" indent="0" defTabSz="914400" eaLnBrk="0" fontAlgn="base" latinLnBrk="0" hangingPunct="0">
              <a:lnSpc>
                <a:spcPts val="16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ＭＳ Ｐゴシック" panose="020B0600070205080204" pitchFamily="34" charset="-128"/>
                <a:cs typeface="Arial"/>
              </a:rPr>
              <a:t>streamed via HTTP</a:t>
            </a:r>
          </a:p>
        </p:txBody>
      </p:sp>
      <p:sp>
        <p:nvSpPr>
          <p:cNvPr id="417" name="TextBox 232">
            <a:extLst>
              <a:ext uri="{FF2B5EF4-FFF2-40B4-BE49-F238E27FC236}">
                <a16:creationId xmlns="" xmlns:a16="http://schemas.microsoft.com/office/drawing/2014/main" id="{D7970AFB-28A6-FE4E-B409-C835D3B6F1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1906" y="6035163"/>
            <a:ext cx="17065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lnSpc>
                <a:spcPts val="16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r>
              <a:rPr lang="en-US" altLang="en-US" sz="1800">
                <a:solidFill>
                  <a:srgbClr val="000000"/>
                </a:solidFill>
                <a:latin typeface="Arial Narrow" panose="020B0604020202020204" pitchFamily="34" charset="0"/>
                <a:cs typeface="Arial"/>
              </a:rPr>
              <a:t>KingCDN</a:t>
            </a:r>
          </a:p>
          <a:p>
            <a:pPr algn="ctr" eaLnBrk="0" fontAlgn="base" hangingPunct="0">
              <a:lnSpc>
                <a:spcPts val="16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r>
              <a:rPr lang="en-US" altLang="en-US" sz="1800">
                <a:solidFill>
                  <a:srgbClr val="000000"/>
                </a:solidFill>
                <a:latin typeface="Arial Narrow" panose="020B0604020202020204" pitchFamily="34" charset="0"/>
                <a:cs typeface="Arial"/>
              </a:rPr>
              <a:t>authoritative DNS</a:t>
            </a:r>
            <a:endParaRPr lang="en-US" altLang="en-US" sz="1800" i="1">
              <a:solidFill>
                <a:srgbClr val="000000"/>
              </a:solidFill>
              <a:latin typeface="Arial Narrow" panose="020B0604020202020204" pitchFamily="34" charset="0"/>
              <a:cs typeface="Arial"/>
            </a:endParaRPr>
          </a:p>
        </p:txBody>
      </p:sp>
      <p:sp>
        <p:nvSpPr>
          <p:cNvPr id="418" name="TextBox 182">
            <a:extLst>
              <a:ext uri="{FF2B5EF4-FFF2-40B4-BE49-F238E27FC236}">
                <a16:creationId xmlns="" xmlns:a16="http://schemas.microsoft.com/office/drawing/2014/main" id="{301D4564-1CE9-1444-876E-162FDACE3B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2094" y="3595176"/>
            <a:ext cx="102552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lnSpc>
                <a:spcPts val="16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r>
              <a:rPr lang="en-US" altLang="en-US" sz="1800">
                <a:solidFill>
                  <a:srgbClr val="000000"/>
                </a:solidFill>
                <a:latin typeface="Arial Narrow" panose="020B0604020202020204" pitchFamily="34" charset="0"/>
                <a:cs typeface="Arial"/>
              </a:rPr>
              <a:t>Bob’s </a:t>
            </a:r>
          </a:p>
          <a:p>
            <a:pPr eaLnBrk="0" fontAlgn="base" hangingPunct="0">
              <a:lnSpc>
                <a:spcPts val="16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r>
              <a:rPr lang="en-US" altLang="en-US" sz="1800">
                <a:solidFill>
                  <a:srgbClr val="000000"/>
                </a:solidFill>
                <a:latin typeface="Arial Narrow" panose="020B0604020202020204" pitchFamily="34" charset="0"/>
                <a:cs typeface="Arial"/>
              </a:rPr>
              <a:t>local DNS</a:t>
            </a:r>
          </a:p>
          <a:p>
            <a:pPr eaLnBrk="0" fontAlgn="base" hangingPunct="0">
              <a:lnSpc>
                <a:spcPts val="16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r>
              <a:rPr lang="en-US" altLang="en-US" sz="1800">
                <a:solidFill>
                  <a:srgbClr val="000000"/>
                </a:solidFill>
                <a:latin typeface="Arial Narrow" panose="020B0604020202020204" pitchFamily="34" charset="0"/>
                <a:cs typeface="Arial"/>
              </a:rPr>
              <a:t>server</a:t>
            </a:r>
            <a:endParaRPr lang="en-US" altLang="en-US" sz="1800" i="1">
              <a:solidFill>
                <a:srgbClr val="000000"/>
              </a:solidFill>
              <a:latin typeface="Arial Narrow" panose="020B0604020202020204" pitchFamily="34" charset="0"/>
              <a:cs typeface="Arial"/>
            </a:endParaRPr>
          </a:p>
        </p:txBody>
      </p:sp>
      <p:sp>
        <p:nvSpPr>
          <p:cNvPr id="419" name="TextBox 418">
            <a:extLst>
              <a:ext uri="{FF2B5EF4-FFF2-40B4-BE49-F238E27FC236}">
                <a16:creationId xmlns="" xmlns:a16="http://schemas.microsoft.com/office/drawing/2014/main" id="{7CD0F5A8-17DB-0344-A2A1-BEBD799331AE}"/>
              </a:ext>
            </a:extLst>
          </p:cNvPr>
          <p:cNvSpPr txBox="1"/>
          <p:nvPr/>
        </p:nvSpPr>
        <p:spPr>
          <a:xfrm>
            <a:off x="1143000" y="1238532"/>
            <a:ext cx="8183522" cy="8002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Font typeface="ZapfDingbats" charset="0"/>
              <a:buNone/>
              <a:defRPr/>
            </a:pPr>
            <a:r>
              <a:rPr lang="en-US" sz="2800" dirty="0">
                <a:latin typeface="+mn-lt"/>
                <a:ea typeface="ＭＳ Ｐゴシック" charset="0"/>
              </a:rPr>
              <a:t>Bob (client) requests video </a:t>
            </a:r>
            <a:r>
              <a:rPr lang="en-US" sz="2400" dirty="0">
                <a:latin typeface="+mn-lt"/>
                <a:ea typeface="ＭＳ Ｐゴシック" charset="0"/>
              </a:rPr>
              <a:t>http://netcinema.com</a:t>
            </a:r>
            <a:r>
              <a:rPr lang="en-US" sz="2800" dirty="0">
                <a:latin typeface="+mn-lt"/>
                <a:ea typeface="ＭＳ Ｐゴシック" charset="0"/>
              </a:rPr>
              <a:t>/</a:t>
            </a:r>
            <a:r>
              <a:rPr lang="en-US" sz="2400" dirty="0">
                <a:latin typeface="+mn-lt"/>
                <a:ea typeface="ＭＳ Ｐゴシック" charset="0"/>
              </a:rPr>
              <a:t>6Y7B23V</a:t>
            </a:r>
          </a:p>
          <a:p>
            <a:pPr marL="457200" indent="-230188">
              <a:buClr>
                <a:srgbClr val="0000A3"/>
              </a:buClr>
              <a:buFont typeface="Wingdings" charset="2"/>
              <a:buChar char="§"/>
              <a:defRPr/>
            </a:pPr>
            <a:r>
              <a:rPr lang="en-US" dirty="0">
                <a:latin typeface="+mn-lt"/>
                <a:ea typeface="ＭＳ Ｐゴシック" charset="0"/>
              </a:rPr>
              <a:t>video stored in CDN at http://KingCDN.com/NetC6y&amp;B23V</a:t>
            </a:r>
          </a:p>
        </p:txBody>
      </p:sp>
      <p:sp>
        <p:nvSpPr>
          <p:cNvPr id="211" name="Slide Number Placeholder 2">
            <a:extLst>
              <a:ext uri="{FF2B5EF4-FFF2-40B4-BE49-F238E27FC236}">
                <a16:creationId xmlns="" xmlns:a16="http://schemas.microsoft.com/office/drawing/2014/main" id="{48DF00BD-E29D-9D49-965F-FBED620571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/>
              <a:t>Application Layer: 2-</a:t>
            </a:r>
            <a:fld id="{C4204591-24BD-A542-B9D5-F8D8A88D2FEE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0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1" grpId="0"/>
      <p:bldP spid="391" grpId="1"/>
      <p:bldP spid="397" grpId="0"/>
      <p:bldP spid="397" grpId="1"/>
      <p:bldP spid="404" grpId="0" animBg="1"/>
      <p:bldP spid="404" grpId="1" animBg="1"/>
      <p:bldP spid="415" grpId="0" animBg="1"/>
      <p:bldP spid="416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Title 1">
            <a:extLst>
              <a:ext uri="{FF2B5EF4-FFF2-40B4-BE49-F238E27FC236}">
                <a16:creationId xmlns=""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Case study: Netflix</a:t>
            </a:r>
          </a:p>
        </p:txBody>
      </p:sp>
      <p:grpSp>
        <p:nvGrpSpPr>
          <p:cNvPr id="211" name="Group 249">
            <a:extLst>
              <a:ext uri="{FF2B5EF4-FFF2-40B4-BE49-F238E27FC236}">
                <a16:creationId xmlns="" xmlns:a16="http://schemas.microsoft.com/office/drawing/2014/main" id="{DC2DE88D-F145-E948-B983-48014339441E}"/>
              </a:ext>
            </a:extLst>
          </p:cNvPr>
          <p:cNvGrpSpPr>
            <a:grpSpLocks/>
          </p:cNvGrpSpPr>
          <p:nvPr/>
        </p:nvGrpSpPr>
        <p:grpSpPr bwMode="auto">
          <a:xfrm>
            <a:off x="2638476" y="3253801"/>
            <a:ext cx="463550" cy="638175"/>
            <a:chOff x="4140" y="429"/>
            <a:chExt cx="1425" cy="2396"/>
          </a:xfrm>
        </p:grpSpPr>
        <p:sp>
          <p:nvSpPr>
            <p:cNvPr id="212" name="Freeform 250">
              <a:extLst>
                <a:ext uri="{FF2B5EF4-FFF2-40B4-BE49-F238E27FC236}">
                  <a16:creationId xmlns="" xmlns:a16="http://schemas.microsoft.com/office/drawing/2014/main" id="{FCB93815-CCA0-E04F-9569-DC05B714E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7 w 354"/>
                <a:gd name="T1" fmla="*/ 0 h 2742"/>
                <a:gd name="T2" fmla="*/ 93 w 354"/>
                <a:gd name="T3" fmla="*/ 114 h 2742"/>
                <a:gd name="T4" fmla="*/ 91 w 354"/>
                <a:gd name="T5" fmla="*/ 881 h 2742"/>
                <a:gd name="T6" fmla="*/ 0 w 354"/>
                <a:gd name="T7" fmla="*/ 921 h 2742"/>
                <a:gd name="T8" fmla="*/ 1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" name="Rectangle 251">
              <a:extLst>
                <a:ext uri="{FF2B5EF4-FFF2-40B4-BE49-F238E27FC236}">
                  <a16:creationId xmlns="" xmlns:a16="http://schemas.microsoft.com/office/drawing/2014/main" id="{7D816689-FBD1-FB49-905D-9FD0837171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49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ZapfDingbats" charset="0"/>
                <a:buNone/>
                <a:defRPr/>
              </a:pPr>
              <a:endParaRPr lang="en-US" dirty="0">
                <a:latin typeface="Arial" charset="0"/>
                <a:ea typeface="ＭＳ Ｐゴシック" charset="0"/>
              </a:endParaRPr>
            </a:p>
          </p:txBody>
        </p:sp>
        <p:sp>
          <p:nvSpPr>
            <p:cNvPr id="421" name="Freeform 252">
              <a:extLst>
                <a:ext uri="{FF2B5EF4-FFF2-40B4-BE49-F238E27FC236}">
                  <a16:creationId xmlns="" xmlns:a16="http://schemas.microsoft.com/office/drawing/2014/main" id="{B56C72C1-DE55-6544-BE9B-D62BDFF69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6 w 211"/>
                <a:gd name="T3" fmla="*/ 73 h 2537"/>
                <a:gd name="T4" fmla="*/ 2 w 211"/>
                <a:gd name="T5" fmla="*/ 83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2" name="Freeform 253">
              <a:extLst>
                <a:ext uri="{FF2B5EF4-FFF2-40B4-BE49-F238E27FC236}">
                  <a16:creationId xmlns="" xmlns:a16="http://schemas.microsoft.com/office/drawing/2014/main" id="{18F64B1F-B17B-C444-9FCC-C0A5F916C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3 h 226"/>
                <a:gd name="T4" fmla="*/ 87 w 328"/>
                <a:gd name="T5" fmla="*/ 77 h 226"/>
                <a:gd name="T6" fmla="*/ 0 w 328"/>
                <a:gd name="T7" fmla="*/ 3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" name="Rectangle 254">
              <a:extLst>
                <a:ext uri="{FF2B5EF4-FFF2-40B4-BE49-F238E27FC236}">
                  <a16:creationId xmlns="" xmlns:a16="http://schemas.microsoft.com/office/drawing/2014/main" id="{ADFDDCAB-F6AC-1347-B347-1950ACC4C2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1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ZapfDingbats" charset="0"/>
                <a:buNone/>
                <a:defRPr/>
              </a:pPr>
              <a:endParaRPr lang="en-US" dirty="0"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424" name="Group 255">
              <a:extLst>
                <a:ext uri="{FF2B5EF4-FFF2-40B4-BE49-F238E27FC236}">
                  <a16:creationId xmlns="" xmlns:a16="http://schemas.microsoft.com/office/drawing/2014/main" id="{8C6919AC-FFBC-8840-992C-8B188151F9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49" name="AutoShape 256">
                <a:extLst>
                  <a:ext uri="{FF2B5EF4-FFF2-40B4-BE49-F238E27FC236}">
                    <a16:creationId xmlns="" xmlns:a16="http://schemas.microsoft.com/office/drawing/2014/main" id="{5EFE6127-7B08-2941-9AD4-D234843631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5" cy="12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50" name="AutoShape 257">
                <a:extLst>
                  <a:ext uri="{FF2B5EF4-FFF2-40B4-BE49-F238E27FC236}">
                    <a16:creationId xmlns="" xmlns:a16="http://schemas.microsoft.com/office/drawing/2014/main" id="{7F91CCC8-ABC2-7142-90E5-10399EF7B6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8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25" name="Rectangle 258">
              <a:extLst>
                <a:ext uri="{FF2B5EF4-FFF2-40B4-BE49-F238E27FC236}">
                  <a16:creationId xmlns="" xmlns:a16="http://schemas.microsoft.com/office/drawing/2014/main" id="{3FD3E50C-13FE-454F-970F-4CB1B3863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" y="1019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ZapfDingbats" charset="0"/>
                <a:buNone/>
                <a:defRPr/>
              </a:pPr>
              <a:endParaRPr lang="en-US" dirty="0"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426" name="Group 259">
              <a:extLst>
                <a:ext uri="{FF2B5EF4-FFF2-40B4-BE49-F238E27FC236}">
                  <a16:creationId xmlns="" xmlns:a16="http://schemas.microsoft.com/office/drawing/2014/main" id="{55FB2F49-5847-5A4F-BB04-3277CE1DAB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47" name="AutoShape 260">
                <a:extLst>
                  <a:ext uri="{FF2B5EF4-FFF2-40B4-BE49-F238E27FC236}">
                    <a16:creationId xmlns="" xmlns:a16="http://schemas.microsoft.com/office/drawing/2014/main" id="{09CD9DDB-30B9-864B-BE13-4CCD0DE861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5" cy="13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48" name="AutoShape 261">
                <a:extLst>
                  <a:ext uri="{FF2B5EF4-FFF2-40B4-BE49-F238E27FC236}">
                    <a16:creationId xmlns="" xmlns:a16="http://schemas.microsoft.com/office/drawing/2014/main" id="{E7A875A2-1548-0348-B867-F3DB83EC71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88"/>
                <a:ext cx="694" cy="9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27" name="Rectangle 262">
              <a:extLst>
                <a:ext uri="{FF2B5EF4-FFF2-40B4-BE49-F238E27FC236}">
                  <a16:creationId xmlns="" xmlns:a16="http://schemas.microsoft.com/office/drawing/2014/main" id="{44DA1987-6860-2A4B-ADAB-1DC2F5A417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59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ZapfDingbats" charset="0"/>
                <a:buNone/>
                <a:defRPr/>
              </a:pPr>
              <a:endParaRPr lang="en-US" dirty="0">
                <a:latin typeface="Arial" charset="0"/>
                <a:ea typeface="ＭＳ Ｐゴシック" charset="0"/>
              </a:endParaRPr>
            </a:p>
          </p:txBody>
        </p:sp>
        <p:sp>
          <p:nvSpPr>
            <p:cNvPr id="428" name="Rectangle 263">
              <a:extLst>
                <a:ext uri="{FF2B5EF4-FFF2-40B4-BE49-F238E27FC236}">
                  <a16:creationId xmlns="" xmlns:a16="http://schemas.microsoft.com/office/drawing/2014/main" id="{CA71CBCC-E8C6-8545-95E6-8BA3A6DFC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7"/>
              <a:ext cx="595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ZapfDingbats" charset="0"/>
                <a:buNone/>
                <a:defRPr/>
              </a:pPr>
              <a:endParaRPr lang="en-US" dirty="0"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429" name="Group 264">
              <a:extLst>
                <a:ext uri="{FF2B5EF4-FFF2-40B4-BE49-F238E27FC236}">
                  <a16:creationId xmlns="" xmlns:a16="http://schemas.microsoft.com/office/drawing/2014/main" id="{AC6CDDE8-625C-2141-A4E8-70428EC844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45" name="AutoShape 265">
                <a:extLst>
                  <a:ext uri="{FF2B5EF4-FFF2-40B4-BE49-F238E27FC236}">
                    <a16:creationId xmlns="" xmlns:a16="http://schemas.microsoft.com/office/drawing/2014/main" id="{66961152-A1B9-EE4C-B95E-4BFF3B2DD5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17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46" name="AutoShape 266">
                <a:extLst>
                  <a:ext uri="{FF2B5EF4-FFF2-40B4-BE49-F238E27FC236}">
                    <a16:creationId xmlns="" xmlns:a16="http://schemas.microsoft.com/office/drawing/2014/main" id="{EBAA2FB9-FFB4-8F48-B73C-8305D27509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87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30" name="Freeform 267">
              <a:extLst>
                <a:ext uri="{FF2B5EF4-FFF2-40B4-BE49-F238E27FC236}">
                  <a16:creationId xmlns="" xmlns:a16="http://schemas.microsoft.com/office/drawing/2014/main" id="{C901D83F-7165-6A4D-9A4D-E50847306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2 h 226"/>
                <a:gd name="T4" fmla="*/ 87 w 328"/>
                <a:gd name="T5" fmla="*/ 75 h 226"/>
                <a:gd name="T6" fmla="*/ 0 w 328"/>
                <a:gd name="T7" fmla="*/ 3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31" name="Group 268">
              <a:extLst>
                <a:ext uri="{FF2B5EF4-FFF2-40B4-BE49-F238E27FC236}">
                  <a16:creationId xmlns="" xmlns:a16="http://schemas.microsoft.com/office/drawing/2014/main" id="{0D1712F2-8FE8-DA4A-BA3A-39DF2386CB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43" name="AutoShape 269">
                <a:extLst>
                  <a:ext uri="{FF2B5EF4-FFF2-40B4-BE49-F238E27FC236}">
                    <a16:creationId xmlns="" xmlns:a16="http://schemas.microsoft.com/office/drawing/2014/main" id="{1862B566-A9FF-064B-82BD-E8708A40FE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70"/>
                <a:ext cx="723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44" name="AutoShape 270">
                <a:extLst>
                  <a:ext uri="{FF2B5EF4-FFF2-40B4-BE49-F238E27FC236}">
                    <a16:creationId xmlns="" xmlns:a16="http://schemas.microsoft.com/office/drawing/2014/main" id="{A67231C6-49DE-0643-B55E-F32C7FFEF2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" y="2588"/>
                <a:ext cx="681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32" name="Rectangle 271">
              <a:extLst>
                <a:ext uri="{FF2B5EF4-FFF2-40B4-BE49-F238E27FC236}">
                  <a16:creationId xmlns="" xmlns:a16="http://schemas.microsoft.com/office/drawing/2014/main" id="{90DCDC82-64AC-7646-AC39-C306E476B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68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ZapfDingbats" charset="0"/>
                <a:buNone/>
                <a:defRPr/>
              </a:pPr>
              <a:endParaRPr lang="en-US" dirty="0">
                <a:latin typeface="Arial" charset="0"/>
                <a:ea typeface="ＭＳ Ｐゴシック" charset="0"/>
              </a:endParaRPr>
            </a:p>
          </p:txBody>
        </p:sp>
        <p:sp>
          <p:nvSpPr>
            <p:cNvPr id="433" name="Freeform 272">
              <a:extLst>
                <a:ext uri="{FF2B5EF4-FFF2-40B4-BE49-F238E27FC236}">
                  <a16:creationId xmlns="" xmlns:a16="http://schemas.microsoft.com/office/drawing/2014/main" id="{40CDD311-9FAC-D64D-AD01-1F5A792B7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7 w 296"/>
                <a:gd name="T3" fmla="*/ 47 h 256"/>
                <a:gd name="T4" fmla="*/ 78 w 296"/>
                <a:gd name="T5" fmla="*/ 85 h 256"/>
                <a:gd name="T6" fmla="*/ 0 w 296"/>
                <a:gd name="T7" fmla="*/ 3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" name="Freeform 273">
              <a:extLst>
                <a:ext uri="{FF2B5EF4-FFF2-40B4-BE49-F238E27FC236}">
                  <a16:creationId xmlns="" xmlns:a16="http://schemas.microsoft.com/office/drawing/2014/main" id="{59A0BF6F-7EFD-C548-8BD6-D827D05E3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81 w 304"/>
                <a:gd name="T3" fmla="*/ 55 h 288"/>
                <a:gd name="T4" fmla="*/ 76 w 304"/>
                <a:gd name="T5" fmla="*/ 97 h 288"/>
                <a:gd name="T6" fmla="*/ 2 w 304"/>
                <a:gd name="T7" fmla="*/ 4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5" name="Oval 274">
              <a:extLst>
                <a:ext uri="{FF2B5EF4-FFF2-40B4-BE49-F238E27FC236}">
                  <a16:creationId xmlns="" xmlns:a16="http://schemas.microsoft.com/office/drawing/2014/main" id="{03BA801D-41FC-014B-A14B-11AA4C732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ZapfDingbats" charset="0"/>
                <a:buNone/>
                <a:defRPr/>
              </a:pPr>
              <a:endParaRPr lang="en-US" dirty="0">
                <a:latin typeface="Arial" charset="0"/>
                <a:ea typeface="ＭＳ Ｐゴシック" charset="0"/>
              </a:endParaRPr>
            </a:p>
          </p:txBody>
        </p:sp>
        <p:sp>
          <p:nvSpPr>
            <p:cNvPr id="436" name="Freeform 275">
              <a:extLst>
                <a:ext uri="{FF2B5EF4-FFF2-40B4-BE49-F238E27FC236}">
                  <a16:creationId xmlns="" xmlns:a16="http://schemas.microsoft.com/office/drawing/2014/main" id="{099A575D-83C3-F842-8CD8-831A2DAA7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6 h 240"/>
                <a:gd name="T2" fmla="*/ 2 w 306"/>
                <a:gd name="T3" fmla="*/ 81 h 240"/>
                <a:gd name="T4" fmla="*/ 81 w 306"/>
                <a:gd name="T5" fmla="*/ 37 h 240"/>
                <a:gd name="T6" fmla="*/ 78 w 306"/>
                <a:gd name="T7" fmla="*/ 0 h 240"/>
                <a:gd name="T8" fmla="*/ 0 w 306"/>
                <a:gd name="T9" fmla="*/ 3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7" name="AutoShape 276">
              <a:extLst>
                <a:ext uri="{FF2B5EF4-FFF2-40B4-BE49-F238E27FC236}">
                  <a16:creationId xmlns="" xmlns:a16="http://schemas.microsoft.com/office/drawing/2014/main" id="{D7677505-F626-1746-A735-2E420950B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2"/>
              <a:ext cx="1201" cy="143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ZapfDingbats" charset="0"/>
                <a:buNone/>
                <a:defRPr/>
              </a:pPr>
              <a:endParaRPr lang="en-US" dirty="0">
                <a:latin typeface="Arial" charset="0"/>
                <a:ea typeface="ＭＳ Ｐゴシック" charset="0"/>
              </a:endParaRPr>
            </a:p>
          </p:txBody>
        </p:sp>
        <p:sp>
          <p:nvSpPr>
            <p:cNvPr id="438" name="AutoShape 277">
              <a:extLst>
                <a:ext uri="{FF2B5EF4-FFF2-40B4-BE49-F238E27FC236}">
                  <a16:creationId xmlns="" xmlns:a16="http://schemas.microsoft.com/office/drawing/2014/main" id="{E1BB1DA2-72D8-FC4E-BE3B-8833A67B04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12"/>
              <a:ext cx="1074" cy="7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ZapfDingbats" charset="0"/>
                <a:buNone/>
                <a:defRPr/>
              </a:pPr>
              <a:endParaRPr lang="en-US" dirty="0">
                <a:latin typeface="Arial" charset="0"/>
                <a:ea typeface="ＭＳ Ｐゴシック" charset="0"/>
              </a:endParaRPr>
            </a:p>
          </p:txBody>
        </p:sp>
        <p:sp>
          <p:nvSpPr>
            <p:cNvPr id="439" name="Oval 278">
              <a:extLst>
                <a:ext uri="{FF2B5EF4-FFF2-40B4-BE49-F238E27FC236}">
                  <a16:creationId xmlns="" xmlns:a16="http://schemas.microsoft.com/office/drawing/2014/main" id="{86DD6C5F-5AD3-7244-AE6F-7BB38F86D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4"/>
              <a:ext cx="161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ZapfDingbats" charset="0"/>
                <a:buNone/>
                <a:defRPr/>
              </a:pPr>
              <a:endParaRPr lang="en-US" dirty="0">
                <a:latin typeface="Arial" charset="0"/>
                <a:ea typeface="ＭＳ Ｐゴシック" charset="0"/>
              </a:endParaRPr>
            </a:p>
          </p:txBody>
        </p:sp>
        <p:sp>
          <p:nvSpPr>
            <p:cNvPr id="440" name="Oval 279">
              <a:extLst>
                <a:ext uri="{FF2B5EF4-FFF2-40B4-BE49-F238E27FC236}">
                  <a16:creationId xmlns="" xmlns:a16="http://schemas.microsoft.com/office/drawing/2014/main" id="{30874699-F299-B244-82CD-DF1DDDFD0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2384"/>
              <a:ext cx="161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Font typeface="ZapfDingbats" charset="0"/>
                <a:buNone/>
                <a:defRPr/>
              </a:pPr>
              <a:endParaRPr lang="en-US" dirty="0">
                <a:solidFill>
                  <a:srgbClr val="FF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41" name="Oval 280">
              <a:extLst>
                <a:ext uri="{FF2B5EF4-FFF2-40B4-BE49-F238E27FC236}">
                  <a16:creationId xmlns="" xmlns:a16="http://schemas.microsoft.com/office/drawing/2014/main" id="{D9E7AAA9-D715-814A-8A10-88AC4520A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" y="2378"/>
              <a:ext cx="156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ZapfDingbats" charset="0"/>
                <a:buNone/>
                <a:defRPr/>
              </a:pPr>
              <a:endParaRPr lang="en-US" dirty="0">
                <a:latin typeface="Arial" charset="0"/>
                <a:ea typeface="ＭＳ Ｐゴシック" charset="0"/>
              </a:endParaRPr>
            </a:p>
          </p:txBody>
        </p:sp>
        <p:sp>
          <p:nvSpPr>
            <p:cNvPr id="442" name="Rectangle 281">
              <a:extLst>
                <a:ext uri="{FF2B5EF4-FFF2-40B4-BE49-F238E27FC236}">
                  <a16:creationId xmlns="" xmlns:a16="http://schemas.microsoft.com/office/drawing/2014/main" id="{D7FC1755-A8B1-6E42-B025-CE2DB51AF8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6"/>
              <a:ext cx="83" cy="763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ZapfDingbats" charset="0"/>
                <a:buNone/>
                <a:defRPr/>
              </a:pPr>
              <a:endParaRPr lang="en-US" dirty="0"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51" name="Group 542">
            <a:extLst>
              <a:ext uri="{FF2B5EF4-FFF2-40B4-BE49-F238E27FC236}">
                <a16:creationId xmlns="" xmlns:a16="http://schemas.microsoft.com/office/drawing/2014/main" id="{7A38A836-6593-9A42-AE63-1ED4221CF20E}"/>
              </a:ext>
            </a:extLst>
          </p:cNvPr>
          <p:cNvGrpSpPr>
            <a:grpSpLocks/>
          </p:cNvGrpSpPr>
          <p:nvPr/>
        </p:nvGrpSpPr>
        <p:grpSpPr bwMode="auto">
          <a:xfrm>
            <a:off x="4670476" y="5093714"/>
            <a:ext cx="963612" cy="835025"/>
            <a:chOff x="-44" y="1473"/>
            <a:chExt cx="981" cy="1105"/>
          </a:xfrm>
        </p:grpSpPr>
        <p:pic>
          <p:nvPicPr>
            <p:cNvPr id="452" name="Picture 529" descr="desktop_computer_stylized_medium">
              <a:extLst>
                <a:ext uri="{FF2B5EF4-FFF2-40B4-BE49-F238E27FC236}">
                  <a16:creationId xmlns="" xmlns:a16="http://schemas.microsoft.com/office/drawing/2014/main" id="{B3BCEE82-F766-0D48-BEBF-5FD9F23EF7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3" name="Freeform 530">
              <a:extLst>
                <a:ext uri="{FF2B5EF4-FFF2-40B4-BE49-F238E27FC236}">
                  <a16:creationId xmlns="" xmlns:a16="http://schemas.microsoft.com/office/drawing/2014/main" id="{05562E7D-AE9A-C04C-BE98-096033A1FF4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pic>
        <p:nvPicPr>
          <p:cNvPr id="454" name="Picture 7" descr="Bob">
            <a:extLst>
              <a:ext uri="{FF2B5EF4-FFF2-40B4-BE49-F238E27FC236}">
                <a16:creationId xmlns="" xmlns:a16="http://schemas.microsoft.com/office/drawing/2014/main" id="{12821AF3-0AD5-E040-8D7E-E82A80B4B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026" y="5898576"/>
            <a:ext cx="533400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A1403789-EA42-2A49-8265-DC4A656386FD}"/>
              </a:ext>
            </a:extLst>
          </p:cNvPr>
          <p:cNvGrpSpPr/>
          <p:nvPr/>
        </p:nvGrpSpPr>
        <p:grpSpPr>
          <a:xfrm>
            <a:off x="3016301" y="3906264"/>
            <a:ext cx="1804987" cy="1489075"/>
            <a:chOff x="3016301" y="3906264"/>
            <a:chExt cx="1804987" cy="1489075"/>
          </a:xfrm>
        </p:grpSpPr>
        <p:cxnSp>
          <p:nvCxnSpPr>
            <p:cNvPr id="455" name="Straight Arrow Connector 484">
              <a:extLst>
                <a:ext uri="{FF2B5EF4-FFF2-40B4-BE49-F238E27FC236}">
                  <a16:creationId xmlns="" xmlns:a16="http://schemas.microsoft.com/office/drawing/2014/main" id="{D44E3F5B-9AB2-4D4B-B90E-A5FD4645A3F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016301" y="3906264"/>
              <a:ext cx="1804987" cy="1489075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456" name="Group 61440">
              <a:extLst>
                <a:ext uri="{FF2B5EF4-FFF2-40B4-BE49-F238E27FC236}">
                  <a16:creationId xmlns="" xmlns:a16="http://schemas.microsoft.com/office/drawing/2014/main" id="{0B16557C-7573-BA4A-856A-D33B5CB5B7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03651" y="4149151"/>
              <a:ext cx="317500" cy="368300"/>
              <a:chOff x="1614533" y="4280420"/>
              <a:chExt cx="317511" cy="369332"/>
            </a:xfrm>
          </p:grpSpPr>
          <p:sp>
            <p:nvSpPr>
              <p:cNvPr id="457" name="Oval 486">
                <a:extLst>
                  <a:ext uri="{FF2B5EF4-FFF2-40B4-BE49-F238E27FC236}">
                    <a16:creationId xmlns="" xmlns:a16="http://schemas.microsoft.com/office/drawing/2014/main" id="{6FBDEA9B-A4E3-DC45-99F2-3CD2D3743F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8337" y="4321838"/>
                <a:ext cx="303707" cy="30370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58" name="TextBox 487">
                <a:extLst>
                  <a:ext uri="{FF2B5EF4-FFF2-40B4-BE49-F238E27FC236}">
                    <a16:creationId xmlns="" xmlns:a16="http://schemas.microsoft.com/office/drawing/2014/main" id="{BF956028-FA6A-E048-A4DE-AA5FE56A25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14533" y="4280420"/>
                <a:ext cx="31304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/>
                  <a:t>1</a:t>
                </a:r>
              </a:p>
            </p:txBody>
          </p:sp>
        </p:grpSp>
      </p:grpSp>
      <p:sp>
        <p:nvSpPr>
          <p:cNvPr id="459" name="TextBox 488">
            <a:extLst>
              <a:ext uri="{FF2B5EF4-FFF2-40B4-BE49-F238E27FC236}">
                <a16:creationId xmlns="" xmlns:a16="http://schemas.microsoft.com/office/drawing/2014/main" id="{7CD9529E-BB69-674C-8CCE-D620F80DD7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7984" y="4489458"/>
            <a:ext cx="2033587" cy="565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Bob manages      Netflix account</a:t>
            </a:r>
          </a:p>
        </p:txBody>
      </p:sp>
      <p:sp>
        <p:nvSpPr>
          <p:cNvPr id="460" name="TextBox 490">
            <a:extLst>
              <a:ext uri="{FF2B5EF4-FFF2-40B4-BE49-F238E27FC236}">
                <a16:creationId xmlns="" xmlns:a16="http://schemas.microsoft.com/office/drawing/2014/main" id="{9CF55E3F-8313-CD40-8CD5-485D44A5AA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2038" y="2701351"/>
            <a:ext cx="2033588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ts val="1600"/>
              </a:lnSpc>
            </a:pPr>
            <a:r>
              <a:rPr lang="en-US" altLang="en-US" sz="1800">
                <a:latin typeface="Arial Narrow" panose="020B0604020202020204" pitchFamily="34" charset="0"/>
              </a:rPr>
              <a:t>Netflix registration,</a:t>
            </a:r>
          </a:p>
          <a:p>
            <a:pPr algn="ctr">
              <a:lnSpc>
                <a:spcPts val="1600"/>
              </a:lnSpc>
            </a:pPr>
            <a:r>
              <a:rPr lang="en-US" altLang="en-US" sz="1800">
                <a:latin typeface="Arial Narrow" panose="020B0604020202020204" pitchFamily="34" charset="0"/>
              </a:rPr>
              <a:t>accounting servers</a:t>
            </a:r>
          </a:p>
        </p:txBody>
      </p:sp>
      <p:sp>
        <p:nvSpPr>
          <p:cNvPr id="461" name="Freeform 1287">
            <a:extLst>
              <a:ext uri="{FF2B5EF4-FFF2-40B4-BE49-F238E27FC236}">
                <a16:creationId xmlns="" xmlns:a16="http://schemas.microsoft.com/office/drawing/2014/main" id="{AE7634ED-5E64-3B47-8B51-CF5A43DAB0D5}"/>
              </a:ext>
            </a:extLst>
          </p:cNvPr>
          <p:cNvSpPr>
            <a:spLocks/>
          </p:cNvSpPr>
          <p:nvPr/>
        </p:nvSpPr>
        <p:spPr bwMode="auto">
          <a:xfrm>
            <a:off x="4197401" y="1571051"/>
            <a:ext cx="3133725" cy="1508125"/>
          </a:xfrm>
          <a:custGeom>
            <a:avLst/>
            <a:gdLst>
              <a:gd name="T0" fmla="*/ 2147483647 w 10000"/>
              <a:gd name="T1" fmla="*/ 431447115 h 10000"/>
              <a:gd name="T2" fmla="*/ 2147483647 w 10000"/>
              <a:gd name="T3" fmla="*/ 2147483647 h 10000"/>
              <a:gd name="T4" fmla="*/ 2147483647 w 10000"/>
              <a:gd name="T5" fmla="*/ 2147483647 h 10000"/>
              <a:gd name="T6" fmla="*/ 2147483647 w 10000"/>
              <a:gd name="T7" fmla="*/ 2147483647 h 10000"/>
              <a:gd name="T8" fmla="*/ 2147483647 w 10000"/>
              <a:gd name="T9" fmla="*/ 2147483647 h 10000"/>
              <a:gd name="T10" fmla="*/ 2147483647 w 10000"/>
              <a:gd name="T11" fmla="*/ 2147483647 h 10000"/>
              <a:gd name="T12" fmla="*/ 2147483647 w 10000"/>
              <a:gd name="T13" fmla="*/ 2147483647 h 10000"/>
              <a:gd name="T14" fmla="*/ 2147483647 w 10000"/>
              <a:gd name="T15" fmla="*/ 2147483647 h 10000"/>
              <a:gd name="T16" fmla="*/ 2147483647 w 10000"/>
              <a:gd name="T17" fmla="*/ 2147483647 h 10000"/>
              <a:gd name="T18" fmla="*/ 2147483647 w 10000"/>
              <a:gd name="T19" fmla="*/ 2147483647 h 10000"/>
              <a:gd name="T20" fmla="*/ 2147483647 w 10000"/>
              <a:gd name="T21" fmla="*/ 2147483647 h 10000"/>
              <a:gd name="T22" fmla="*/ 2147483647 w 10000"/>
              <a:gd name="T23" fmla="*/ 2147483647 h 10000"/>
              <a:gd name="T24" fmla="*/ 2147483647 w 10000"/>
              <a:gd name="T25" fmla="*/ 2147483647 h 10000"/>
              <a:gd name="T26" fmla="*/ 2147483647 w 10000"/>
              <a:gd name="T27" fmla="*/ 2147483647 h 10000"/>
              <a:gd name="T28" fmla="*/ 2147483647 w 10000"/>
              <a:gd name="T29" fmla="*/ 2147483647 h 10000"/>
              <a:gd name="T30" fmla="*/ 2147483647 w 10000"/>
              <a:gd name="T31" fmla="*/ 739636681 h 10000"/>
              <a:gd name="T32" fmla="*/ 2147483647 w 10000"/>
              <a:gd name="T33" fmla="*/ 17111488 h 10000"/>
              <a:gd name="T34" fmla="*/ 2147483647 w 10000"/>
              <a:gd name="T35" fmla="*/ 431447115 h 10000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0000" h="10000">
                <a:moveTo>
                  <a:pt x="6270" y="126"/>
                </a:moveTo>
                <a:cubicBezTo>
                  <a:pt x="5642" y="245"/>
                  <a:pt x="4469" y="528"/>
                  <a:pt x="3738" y="756"/>
                </a:cubicBezTo>
                <a:cubicBezTo>
                  <a:pt x="3007" y="984"/>
                  <a:pt x="2405" y="1322"/>
                  <a:pt x="1887" y="1495"/>
                </a:cubicBezTo>
                <a:cubicBezTo>
                  <a:pt x="1369" y="1668"/>
                  <a:pt x="1195" y="1105"/>
                  <a:pt x="629" y="1793"/>
                </a:cubicBezTo>
                <a:cubicBezTo>
                  <a:pt x="63" y="2481"/>
                  <a:pt x="218" y="3574"/>
                  <a:pt x="128" y="4417"/>
                </a:cubicBezTo>
                <a:cubicBezTo>
                  <a:pt x="39" y="5260"/>
                  <a:pt x="-87" y="6368"/>
                  <a:pt x="89" y="6848"/>
                </a:cubicBezTo>
                <a:cubicBezTo>
                  <a:pt x="265" y="7328"/>
                  <a:pt x="491" y="7223"/>
                  <a:pt x="1207" y="7298"/>
                </a:cubicBezTo>
                <a:cubicBezTo>
                  <a:pt x="1924" y="7374"/>
                  <a:pt x="3641" y="7133"/>
                  <a:pt x="4406" y="7298"/>
                </a:cubicBezTo>
                <a:cubicBezTo>
                  <a:pt x="5171" y="7463"/>
                  <a:pt x="5298" y="7868"/>
                  <a:pt x="5779" y="8288"/>
                </a:cubicBezTo>
                <a:cubicBezTo>
                  <a:pt x="6260" y="8709"/>
                  <a:pt x="6848" y="9549"/>
                  <a:pt x="7290" y="9819"/>
                </a:cubicBezTo>
                <a:cubicBezTo>
                  <a:pt x="7731" y="10089"/>
                  <a:pt x="8124" y="10014"/>
                  <a:pt x="8448" y="9879"/>
                </a:cubicBezTo>
                <a:cubicBezTo>
                  <a:pt x="8771" y="9744"/>
                  <a:pt x="9056" y="9549"/>
                  <a:pt x="9252" y="9008"/>
                </a:cubicBezTo>
                <a:cubicBezTo>
                  <a:pt x="9448" y="8469"/>
                  <a:pt x="9537" y="7418"/>
                  <a:pt x="9644" y="6639"/>
                </a:cubicBezTo>
                <a:cubicBezTo>
                  <a:pt x="9752" y="5858"/>
                  <a:pt x="9851" y="5168"/>
                  <a:pt x="9899" y="4327"/>
                </a:cubicBezTo>
                <a:cubicBezTo>
                  <a:pt x="9949" y="3486"/>
                  <a:pt x="10076" y="2256"/>
                  <a:pt x="9939" y="1566"/>
                </a:cubicBezTo>
                <a:cubicBezTo>
                  <a:pt x="9802" y="876"/>
                  <a:pt x="9478" y="471"/>
                  <a:pt x="9075" y="216"/>
                </a:cubicBezTo>
                <a:cubicBezTo>
                  <a:pt x="8674" y="-39"/>
                  <a:pt x="7997" y="20"/>
                  <a:pt x="7525" y="5"/>
                </a:cubicBezTo>
                <a:cubicBezTo>
                  <a:pt x="7055" y="-9"/>
                  <a:pt x="6898" y="5"/>
                  <a:pt x="6270" y="1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462" name="Group 249">
            <a:extLst>
              <a:ext uri="{FF2B5EF4-FFF2-40B4-BE49-F238E27FC236}">
                <a16:creationId xmlns="" xmlns:a16="http://schemas.microsoft.com/office/drawing/2014/main" id="{C832B5AA-BA38-E34B-B461-2A79B48822E7}"/>
              </a:ext>
            </a:extLst>
          </p:cNvPr>
          <p:cNvGrpSpPr>
            <a:grpSpLocks/>
          </p:cNvGrpSpPr>
          <p:nvPr/>
        </p:nvGrpSpPr>
        <p:grpSpPr bwMode="auto">
          <a:xfrm>
            <a:off x="4443463" y="1936176"/>
            <a:ext cx="365125" cy="636588"/>
            <a:chOff x="4140" y="429"/>
            <a:chExt cx="1425" cy="2396"/>
          </a:xfrm>
        </p:grpSpPr>
        <p:sp>
          <p:nvSpPr>
            <p:cNvPr id="463" name="Freeform 250">
              <a:extLst>
                <a:ext uri="{FF2B5EF4-FFF2-40B4-BE49-F238E27FC236}">
                  <a16:creationId xmlns="" xmlns:a16="http://schemas.microsoft.com/office/drawing/2014/main" id="{8B3EFE93-7D1E-D344-B712-AA3E9FADE2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7 w 354"/>
                <a:gd name="T1" fmla="*/ 0 h 2742"/>
                <a:gd name="T2" fmla="*/ 93 w 354"/>
                <a:gd name="T3" fmla="*/ 114 h 2742"/>
                <a:gd name="T4" fmla="*/ 91 w 354"/>
                <a:gd name="T5" fmla="*/ 881 h 2742"/>
                <a:gd name="T6" fmla="*/ 0 w 354"/>
                <a:gd name="T7" fmla="*/ 921 h 2742"/>
                <a:gd name="T8" fmla="*/ 1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4" name="Rectangle 251">
              <a:extLst>
                <a:ext uri="{FF2B5EF4-FFF2-40B4-BE49-F238E27FC236}">
                  <a16:creationId xmlns="" xmlns:a16="http://schemas.microsoft.com/office/drawing/2014/main" id="{5142709B-53D3-394E-9D07-063DEA97C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435"/>
              <a:ext cx="1053" cy="227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ZapfDingbats" charset="0"/>
                <a:buNone/>
                <a:defRPr/>
              </a:pPr>
              <a:endParaRPr lang="en-US" dirty="0">
                <a:latin typeface="Arial" charset="0"/>
                <a:ea typeface="ＭＳ Ｐゴシック" charset="0"/>
              </a:endParaRPr>
            </a:p>
          </p:txBody>
        </p:sp>
        <p:sp>
          <p:nvSpPr>
            <p:cNvPr id="465" name="Freeform 252">
              <a:extLst>
                <a:ext uri="{FF2B5EF4-FFF2-40B4-BE49-F238E27FC236}">
                  <a16:creationId xmlns="" xmlns:a16="http://schemas.microsoft.com/office/drawing/2014/main" id="{AFA1A026-EFF1-0943-B7EA-BCA478B88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6 w 211"/>
                <a:gd name="T3" fmla="*/ 73 h 2537"/>
                <a:gd name="T4" fmla="*/ 2 w 211"/>
                <a:gd name="T5" fmla="*/ 83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6" name="Freeform 253">
              <a:extLst>
                <a:ext uri="{FF2B5EF4-FFF2-40B4-BE49-F238E27FC236}">
                  <a16:creationId xmlns="" xmlns:a16="http://schemas.microsoft.com/office/drawing/2014/main" id="{AFC698BF-4C02-BC40-AC93-FB5735095C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3 h 226"/>
                <a:gd name="T4" fmla="*/ 87 w 328"/>
                <a:gd name="T5" fmla="*/ 77 h 226"/>
                <a:gd name="T6" fmla="*/ 0 w 328"/>
                <a:gd name="T7" fmla="*/ 3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7" name="Rectangle 254">
              <a:extLst>
                <a:ext uri="{FF2B5EF4-FFF2-40B4-BE49-F238E27FC236}">
                  <a16:creationId xmlns="" xmlns:a16="http://schemas.microsoft.com/office/drawing/2014/main" id="{27F3B44A-07AD-BA4D-906F-99DF645B4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2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ZapfDingbats" charset="0"/>
                <a:buNone/>
                <a:defRPr/>
              </a:pPr>
              <a:endParaRPr lang="en-US" dirty="0"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468" name="Group 255">
              <a:extLst>
                <a:ext uri="{FF2B5EF4-FFF2-40B4-BE49-F238E27FC236}">
                  <a16:creationId xmlns="" xmlns:a16="http://schemas.microsoft.com/office/drawing/2014/main" id="{C43D2839-B7BF-694D-975D-7CAD2C3C00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93" name="AutoShape 256">
                <a:extLst>
                  <a:ext uri="{FF2B5EF4-FFF2-40B4-BE49-F238E27FC236}">
                    <a16:creationId xmlns="" xmlns:a16="http://schemas.microsoft.com/office/drawing/2014/main" id="{DF73D935-199A-DB4F-982E-4FD09073BC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8"/>
                <a:ext cx="727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94" name="AutoShape 257">
                <a:extLst>
                  <a:ext uri="{FF2B5EF4-FFF2-40B4-BE49-F238E27FC236}">
                    <a16:creationId xmlns="" xmlns:a16="http://schemas.microsoft.com/office/drawing/2014/main" id="{0B62903F-2CF1-DB41-8BE5-4719AA91FA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96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69" name="Rectangle 258">
              <a:extLst>
                <a:ext uri="{FF2B5EF4-FFF2-40B4-BE49-F238E27FC236}">
                  <a16:creationId xmlns="" xmlns:a16="http://schemas.microsoft.com/office/drawing/2014/main" id="{3EEE95AA-2248-7C48-9119-E8C332105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21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ZapfDingbats" charset="0"/>
                <a:buNone/>
                <a:defRPr/>
              </a:pPr>
              <a:endParaRPr lang="en-US" dirty="0"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470" name="Group 259">
              <a:extLst>
                <a:ext uri="{FF2B5EF4-FFF2-40B4-BE49-F238E27FC236}">
                  <a16:creationId xmlns="" xmlns:a16="http://schemas.microsoft.com/office/drawing/2014/main" id="{9A0290EC-59BF-2F4D-BD25-1C0289B89B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91" name="AutoShape 260">
                <a:extLst>
                  <a:ext uri="{FF2B5EF4-FFF2-40B4-BE49-F238E27FC236}">
                    <a16:creationId xmlns="" xmlns:a16="http://schemas.microsoft.com/office/drawing/2014/main" id="{7FBFA811-AD2E-5049-AE53-0186EFA3C4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77"/>
                <a:ext cx="727" cy="13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92" name="AutoShape 261">
                <a:extLst>
                  <a:ext uri="{FF2B5EF4-FFF2-40B4-BE49-F238E27FC236}">
                    <a16:creationId xmlns="" xmlns:a16="http://schemas.microsoft.com/office/drawing/2014/main" id="{52480638-42C8-6641-9C97-E73704C2F0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96"/>
                <a:ext cx="696" cy="9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71" name="Rectangle 262">
              <a:extLst>
                <a:ext uri="{FF2B5EF4-FFF2-40B4-BE49-F238E27FC236}">
                  <a16:creationId xmlns="" xmlns:a16="http://schemas.microsoft.com/office/drawing/2014/main" id="{BFA8FFEA-5262-2040-AA47-EEDB12FC4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55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ZapfDingbats" charset="0"/>
                <a:buNone/>
                <a:defRPr/>
              </a:pPr>
              <a:endParaRPr lang="en-US" dirty="0">
                <a:latin typeface="Arial" charset="0"/>
                <a:ea typeface="ＭＳ Ｐゴシック" charset="0"/>
              </a:endParaRPr>
            </a:p>
          </p:txBody>
        </p:sp>
        <p:sp>
          <p:nvSpPr>
            <p:cNvPr id="472" name="Rectangle 263">
              <a:extLst>
                <a:ext uri="{FF2B5EF4-FFF2-40B4-BE49-F238E27FC236}">
                  <a16:creationId xmlns="" xmlns:a16="http://schemas.microsoft.com/office/drawing/2014/main" id="{8396F506-0BBD-A443-9550-83889BF429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4"/>
              <a:ext cx="601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ZapfDingbats" charset="0"/>
                <a:buNone/>
                <a:defRPr/>
              </a:pPr>
              <a:endParaRPr lang="en-US" dirty="0"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473" name="Group 264">
              <a:extLst>
                <a:ext uri="{FF2B5EF4-FFF2-40B4-BE49-F238E27FC236}">
                  <a16:creationId xmlns="" xmlns:a16="http://schemas.microsoft.com/office/drawing/2014/main" id="{F2DAEB7E-7F31-F74A-8053-5EA45BC4F9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89" name="AutoShape 265">
                <a:extLst>
                  <a:ext uri="{FF2B5EF4-FFF2-40B4-BE49-F238E27FC236}">
                    <a16:creationId xmlns="" xmlns:a16="http://schemas.microsoft.com/office/drawing/2014/main" id="{E202102F-D0BF-F043-A101-0585762C43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76"/>
                <a:ext cx="718" cy="13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90" name="AutoShape 266">
                <a:extLst>
                  <a:ext uri="{FF2B5EF4-FFF2-40B4-BE49-F238E27FC236}">
                    <a16:creationId xmlns="" xmlns:a16="http://schemas.microsoft.com/office/drawing/2014/main" id="{E8A94FF0-B560-A94F-91F4-4E5472AC5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93"/>
                <a:ext cx="687" cy="9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74" name="Freeform 267">
              <a:extLst>
                <a:ext uri="{FF2B5EF4-FFF2-40B4-BE49-F238E27FC236}">
                  <a16:creationId xmlns="" xmlns:a16="http://schemas.microsoft.com/office/drawing/2014/main" id="{F55BD7D4-3704-D84A-AE65-92AC70C7F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2 h 226"/>
                <a:gd name="T4" fmla="*/ 87 w 328"/>
                <a:gd name="T5" fmla="*/ 75 h 226"/>
                <a:gd name="T6" fmla="*/ 0 w 328"/>
                <a:gd name="T7" fmla="*/ 3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75" name="Group 268">
              <a:extLst>
                <a:ext uri="{FF2B5EF4-FFF2-40B4-BE49-F238E27FC236}">
                  <a16:creationId xmlns="" xmlns:a16="http://schemas.microsoft.com/office/drawing/2014/main" id="{76F5D927-0206-E441-A4B8-B6AFBF7041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87" name="AutoShape 269">
                <a:extLst>
                  <a:ext uri="{FF2B5EF4-FFF2-40B4-BE49-F238E27FC236}">
                    <a16:creationId xmlns="" xmlns:a16="http://schemas.microsoft.com/office/drawing/2014/main" id="{A7876F51-5DD6-9D4C-93F2-AA353B7170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5" cy="14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88" name="AutoShape 270">
                <a:extLst>
                  <a:ext uri="{FF2B5EF4-FFF2-40B4-BE49-F238E27FC236}">
                    <a16:creationId xmlns="" xmlns:a16="http://schemas.microsoft.com/office/drawing/2014/main" id="{B17F25D8-191C-D34B-9D8C-416931495D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95" cy="11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76" name="Rectangle 271">
              <a:extLst>
                <a:ext uri="{FF2B5EF4-FFF2-40B4-BE49-F238E27FC236}">
                  <a16:creationId xmlns="" xmlns:a16="http://schemas.microsoft.com/office/drawing/2014/main" id="{870139C0-3422-414F-BE74-A5D5FC903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35"/>
              <a:ext cx="68" cy="2282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ZapfDingbats" charset="0"/>
                <a:buNone/>
                <a:defRPr/>
              </a:pPr>
              <a:endParaRPr lang="en-US" dirty="0">
                <a:latin typeface="Arial" charset="0"/>
                <a:ea typeface="ＭＳ Ｐゴシック" charset="0"/>
              </a:endParaRPr>
            </a:p>
          </p:txBody>
        </p:sp>
        <p:sp>
          <p:nvSpPr>
            <p:cNvPr id="477" name="Freeform 272">
              <a:extLst>
                <a:ext uri="{FF2B5EF4-FFF2-40B4-BE49-F238E27FC236}">
                  <a16:creationId xmlns="" xmlns:a16="http://schemas.microsoft.com/office/drawing/2014/main" id="{1BF02360-9958-334C-80C1-C05EF171A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7 w 296"/>
                <a:gd name="T3" fmla="*/ 47 h 256"/>
                <a:gd name="T4" fmla="*/ 78 w 296"/>
                <a:gd name="T5" fmla="*/ 85 h 256"/>
                <a:gd name="T6" fmla="*/ 0 w 296"/>
                <a:gd name="T7" fmla="*/ 3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8" name="Freeform 273">
              <a:extLst>
                <a:ext uri="{FF2B5EF4-FFF2-40B4-BE49-F238E27FC236}">
                  <a16:creationId xmlns="" xmlns:a16="http://schemas.microsoft.com/office/drawing/2014/main" id="{65FFA63F-5B33-1247-825D-720BA02E1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81 w 304"/>
                <a:gd name="T3" fmla="*/ 55 h 288"/>
                <a:gd name="T4" fmla="*/ 76 w 304"/>
                <a:gd name="T5" fmla="*/ 97 h 288"/>
                <a:gd name="T6" fmla="*/ 2 w 304"/>
                <a:gd name="T7" fmla="*/ 4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9" name="Oval 274">
              <a:extLst>
                <a:ext uri="{FF2B5EF4-FFF2-40B4-BE49-F238E27FC236}">
                  <a16:creationId xmlns="" xmlns:a16="http://schemas.microsoft.com/office/drawing/2014/main" id="{7B8A133C-C808-4749-84AB-D3FA37E913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0"/>
              <a:ext cx="50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ZapfDingbats" charset="0"/>
                <a:buNone/>
                <a:defRPr/>
              </a:pPr>
              <a:endParaRPr lang="en-US" dirty="0">
                <a:latin typeface="Arial" charset="0"/>
                <a:ea typeface="ＭＳ Ｐゴシック" charset="0"/>
              </a:endParaRPr>
            </a:p>
          </p:txBody>
        </p:sp>
        <p:sp>
          <p:nvSpPr>
            <p:cNvPr id="480" name="Freeform 275">
              <a:extLst>
                <a:ext uri="{FF2B5EF4-FFF2-40B4-BE49-F238E27FC236}">
                  <a16:creationId xmlns="" xmlns:a16="http://schemas.microsoft.com/office/drawing/2014/main" id="{E6408E07-86FD-C140-AA6A-F706833C24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6 h 240"/>
                <a:gd name="T2" fmla="*/ 2 w 306"/>
                <a:gd name="T3" fmla="*/ 81 h 240"/>
                <a:gd name="T4" fmla="*/ 81 w 306"/>
                <a:gd name="T5" fmla="*/ 37 h 240"/>
                <a:gd name="T6" fmla="*/ 78 w 306"/>
                <a:gd name="T7" fmla="*/ 0 h 240"/>
                <a:gd name="T8" fmla="*/ 0 w 306"/>
                <a:gd name="T9" fmla="*/ 3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1" name="AutoShape 276">
              <a:extLst>
                <a:ext uri="{FF2B5EF4-FFF2-40B4-BE49-F238E27FC236}">
                  <a16:creationId xmlns="" xmlns:a16="http://schemas.microsoft.com/office/drawing/2014/main" id="{9D7F9ADA-2A0C-CB41-8A6A-25721BFBEB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2"/>
              <a:ext cx="1202" cy="143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ZapfDingbats" charset="0"/>
                <a:buNone/>
                <a:defRPr/>
              </a:pPr>
              <a:endParaRPr lang="en-US" dirty="0">
                <a:latin typeface="Arial" charset="0"/>
                <a:ea typeface="ＭＳ Ｐゴシック" charset="0"/>
              </a:endParaRPr>
            </a:p>
          </p:txBody>
        </p:sp>
        <p:sp>
          <p:nvSpPr>
            <p:cNvPr id="482" name="AutoShape 277">
              <a:extLst>
                <a:ext uri="{FF2B5EF4-FFF2-40B4-BE49-F238E27FC236}">
                  <a16:creationId xmlns="" xmlns:a16="http://schemas.microsoft.com/office/drawing/2014/main" id="{260C5EF9-AEA9-5E42-8C56-F20705FC1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2711"/>
              <a:ext cx="1078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ZapfDingbats" charset="0"/>
                <a:buNone/>
                <a:defRPr/>
              </a:pPr>
              <a:endParaRPr lang="en-US" dirty="0">
                <a:latin typeface="Arial" charset="0"/>
                <a:ea typeface="ＭＳ Ｐゴシック" charset="0"/>
              </a:endParaRPr>
            </a:p>
          </p:txBody>
        </p:sp>
        <p:sp>
          <p:nvSpPr>
            <p:cNvPr id="483" name="Oval 278">
              <a:extLst>
                <a:ext uri="{FF2B5EF4-FFF2-40B4-BE49-F238E27FC236}">
                  <a16:creationId xmlns="" xmlns:a16="http://schemas.microsoft.com/office/drawing/2014/main" id="{48A974CE-E5E7-0843-AB61-75D84B27A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3"/>
              <a:ext cx="161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ZapfDingbats" charset="0"/>
                <a:buNone/>
                <a:defRPr/>
              </a:pPr>
              <a:endParaRPr lang="en-US" dirty="0">
                <a:latin typeface="Arial" charset="0"/>
                <a:ea typeface="ＭＳ Ｐゴシック" charset="0"/>
              </a:endParaRPr>
            </a:p>
          </p:txBody>
        </p:sp>
        <p:sp>
          <p:nvSpPr>
            <p:cNvPr id="484" name="Oval 279">
              <a:extLst>
                <a:ext uri="{FF2B5EF4-FFF2-40B4-BE49-F238E27FC236}">
                  <a16:creationId xmlns="" xmlns:a16="http://schemas.microsoft.com/office/drawing/2014/main" id="{8B9436BF-CE3E-FC4C-8122-7385AACCF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1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Font typeface="ZapfDingbats" charset="0"/>
                <a:buNone/>
                <a:defRPr/>
              </a:pPr>
              <a:endParaRPr lang="en-US" dirty="0">
                <a:solidFill>
                  <a:srgbClr val="FF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85" name="Oval 280">
              <a:extLst>
                <a:ext uri="{FF2B5EF4-FFF2-40B4-BE49-F238E27FC236}">
                  <a16:creationId xmlns="" xmlns:a16="http://schemas.microsoft.com/office/drawing/2014/main" id="{85DCCE21-DE23-174A-818D-0DCA727B4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83"/>
              <a:ext cx="161" cy="13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ZapfDingbats" charset="0"/>
                <a:buNone/>
                <a:defRPr/>
              </a:pPr>
              <a:endParaRPr lang="en-US" dirty="0">
                <a:latin typeface="Arial" charset="0"/>
                <a:ea typeface="ＭＳ Ｐゴシック" charset="0"/>
              </a:endParaRPr>
            </a:p>
          </p:txBody>
        </p:sp>
        <p:sp>
          <p:nvSpPr>
            <p:cNvPr id="486" name="Rectangle 281">
              <a:extLst>
                <a:ext uri="{FF2B5EF4-FFF2-40B4-BE49-F238E27FC236}">
                  <a16:creationId xmlns="" xmlns:a16="http://schemas.microsoft.com/office/drawing/2014/main" id="{C8A94C3E-7DAE-EF4F-8A72-248A1E2AD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1833"/>
              <a:ext cx="87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ZapfDingbats" charset="0"/>
                <a:buNone/>
                <a:defRPr/>
              </a:pPr>
              <a:endParaRPr lang="en-US" dirty="0"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95" name="Group 249">
            <a:extLst>
              <a:ext uri="{FF2B5EF4-FFF2-40B4-BE49-F238E27FC236}">
                <a16:creationId xmlns="" xmlns:a16="http://schemas.microsoft.com/office/drawing/2014/main" id="{9A322CEC-1E3F-7643-9B34-48DAE04B90AA}"/>
              </a:ext>
            </a:extLst>
          </p:cNvPr>
          <p:cNvGrpSpPr>
            <a:grpSpLocks/>
          </p:cNvGrpSpPr>
          <p:nvPr/>
        </p:nvGrpSpPr>
        <p:grpSpPr bwMode="auto">
          <a:xfrm>
            <a:off x="5880151" y="2102864"/>
            <a:ext cx="365125" cy="636587"/>
            <a:chOff x="4140" y="429"/>
            <a:chExt cx="1425" cy="2396"/>
          </a:xfrm>
        </p:grpSpPr>
        <p:sp>
          <p:nvSpPr>
            <p:cNvPr id="496" name="Freeform 250">
              <a:extLst>
                <a:ext uri="{FF2B5EF4-FFF2-40B4-BE49-F238E27FC236}">
                  <a16:creationId xmlns="" xmlns:a16="http://schemas.microsoft.com/office/drawing/2014/main" id="{BF704524-7EBB-D046-9683-21898A082D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7 w 354"/>
                <a:gd name="T1" fmla="*/ 0 h 2742"/>
                <a:gd name="T2" fmla="*/ 93 w 354"/>
                <a:gd name="T3" fmla="*/ 114 h 2742"/>
                <a:gd name="T4" fmla="*/ 91 w 354"/>
                <a:gd name="T5" fmla="*/ 881 h 2742"/>
                <a:gd name="T6" fmla="*/ 0 w 354"/>
                <a:gd name="T7" fmla="*/ 921 h 2742"/>
                <a:gd name="T8" fmla="*/ 1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7" name="Rectangle 251">
              <a:extLst>
                <a:ext uri="{FF2B5EF4-FFF2-40B4-BE49-F238E27FC236}">
                  <a16:creationId xmlns="" xmlns:a16="http://schemas.microsoft.com/office/drawing/2014/main" id="{25DAEF71-0572-E646-9697-11A16EA0AF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435"/>
              <a:ext cx="1053" cy="2277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ZapfDingbats" charset="0"/>
                <a:buNone/>
                <a:defRPr/>
              </a:pPr>
              <a:endParaRPr lang="en-US" dirty="0">
                <a:latin typeface="Arial" charset="0"/>
                <a:ea typeface="ＭＳ Ｐゴシック" charset="0"/>
              </a:endParaRPr>
            </a:p>
          </p:txBody>
        </p:sp>
        <p:sp>
          <p:nvSpPr>
            <p:cNvPr id="498" name="Freeform 252">
              <a:extLst>
                <a:ext uri="{FF2B5EF4-FFF2-40B4-BE49-F238E27FC236}">
                  <a16:creationId xmlns="" xmlns:a16="http://schemas.microsoft.com/office/drawing/2014/main" id="{35B829A5-713F-1B4F-9D13-FEC76AAA5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6 w 211"/>
                <a:gd name="T3" fmla="*/ 73 h 2537"/>
                <a:gd name="T4" fmla="*/ 2 w 211"/>
                <a:gd name="T5" fmla="*/ 83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9" name="Freeform 253">
              <a:extLst>
                <a:ext uri="{FF2B5EF4-FFF2-40B4-BE49-F238E27FC236}">
                  <a16:creationId xmlns="" xmlns:a16="http://schemas.microsoft.com/office/drawing/2014/main" id="{6265744D-6FF5-0641-AFBC-2D2A5534B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3 h 226"/>
                <a:gd name="T4" fmla="*/ 87 w 328"/>
                <a:gd name="T5" fmla="*/ 77 h 226"/>
                <a:gd name="T6" fmla="*/ 0 w 328"/>
                <a:gd name="T7" fmla="*/ 3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0" name="Rectangle 254">
              <a:extLst>
                <a:ext uri="{FF2B5EF4-FFF2-40B4-BE49-F238E27FC236}">
                  <a16:creationId xmlns="" xmlns:a16="http://schemas.microsoft.com/office/drawing/2014/main" id="{1AAF2320-D199-C640-AE43-35565BFFD1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2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ZapfDingbats" charset="0"/>
                <a:buNone/>
                <a:defRPr/>
              </a:pPr>
              <a:endParaRPr lang="en-US" dirty="0"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01" name="Group 255">
              <a:extLst>
                <a:ext uri="{FF2B5EF4-FFF2-40B4-BE49-F238E27FC236}">
                  <a16:creationId xmlns="" xmlns:a16="http://schemas.microsoft.com/office/drawing/2014/main" id="{B10EABF4-670D-6D45-A736-FED4B68237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26" name="AutoShape 256">
                <a:extLst>
                  <a:ext uri="{FF2B5EF4-FFF2-40B4-BE49-F238E27FC236}">
                    <a16:creationId xmlns="" xmlns:a16="http://schemas.microsoft.com/office/drawing/2014/main" id="{75E48B8A-3A1E-A141-AF76-5519486A65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" y="2574"/>
                <a:ext cx="734" cy="13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27" name="AutoShape 257">
                <a:extLst>
                  <a:ext uri="{FF2B5EF4-FFF2-40B4-BE49-F238E27FC236}">
                    <a16:creationId xmlns="" xmlns:a16="http://schemas.microsoft.com/office/drawing/2014/main" id="{260A31AE-0644-334E-9F1F-F662F259C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96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02" name="Rectangle 258">
              <a:extLst>
                <a:ext uri="{FF2B5EF4-FFF2-40B4-BE49-F238E27FC236}">
                  <a16:creationId xmlns="" xmlns:a16="http://schemas.microsoft.com/office/drawing/2014/main" id="{B4BF49CC-58CB-4846-83BB-E502B41B9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21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ZapfDingbats" charset="0"/>
                <a:buNone/>
                <a:defRPr/>
              </a:pPr>
              <a:endParaRPr lang="en-US" dirty="0"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03" name="Group 259">
              <a:extLst>
                <a:ext uri="{FF2B5EF4-FFF2-40B4-BE49-F238E27FC236}">
                  <a16:creationId xmlns="" xmlns:a16="http://schemas.microsoft.com/office/drawing/2014/main" id="{6B79FC1D-F979-7742-B232-710419BA81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24" name="AutoShape 260">
                <a:extLst>
                  <a:ext uri="{FF2B5EF4-FFF2-40B4-BE49-F238E27FC236}">
                    <a16:creationId xmlns="" xmlns:a16="http://schemas.microsoft.com/office/drawing/2014/main" id="{074BB552-0E48-7D41-ACD4-2AF8E5822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77"/>
                <a:ext cx="727" cy="13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25" name="AutoShape 261">
                <a:extLst>
                  <a:ext uri="{FF2B5EF4-FFF2-40B4-BE49-F238E27FC236}">
                    <a16:creationId xmlns="" xmlns:a16="http://schemas.microsoft.com/office/drawing/2014/main" id="{CEE20A4D-9CF2-CA4E-A3DF-6F08CE852B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96"/>
                <a:ext cx="696" cy="9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04" name="Rectangle 262">
              <a:extLst>
                <a:ext uri="{FF2B5EF4-FFF2-40B4-BE49-F238E27FC236}">
                  <a16:creationId xmlns="" xmlns:a16="http://schemas.microsoft.com/office/drawing/2014/main" id="{A952D499-A470-9C48-AB25-30866EA10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55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ZapfDingbats" charset="0"/>
                <a:buNone/>
                <a:defRPr/>
              </a:pPr>
              <a:endParaRPr lang="en-US" dirty="0">
                <a:latin typeface="Arial" charset="0"/>
                <a:ea typeface="ＭＳ Ｐゴシック" charset="0"/>
              </a:endParaRPr>
            </a:p>
          </p:txBody>
        </p:sp>
        <p:sp>
          <p:nvSpPr>
            <p:cNvPr id="505" name="Rectangle 263">
              <a:extLst>
                <a:ext uri="{FF2B5EF4-FFF2-40B4-BE49-F238E27FC236}">
                  <a16:creationId xmlns="" xmlns:a16="http://schemas.microsoft.com/office/drawing/2014/main" id="{C2983F57-3316-D84C-9547-C24897ACD4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4"/>
              <a:ext cx="601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ZapfDingbats" charset="0"/>
                <a:buNone/>
                <a:defRPr/>
              </a:pPr>
              <a:endParaRPr lang="en-US" dirty="0"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06" name="Group 264">
              <a:extLst>
                <a:ext uri="{FF2B5EF4-FFF2-40B4-BE49-F238E27FC236}">
                  <a16:creationId xmlns="" xmlns:a16="http://schemas.microsoft.com/office/drawing/2014/main" id="{CBB38ADC-7FEA-984C-9982-22207791C1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22" name="AutoShape 265">
                <a:extLst>
                  <a:ext uri="{FF2B5EF4-FFF2-40B4-BE49-F238E27FC236}">
                    <a16:creationId xmlns="" xmlns:a16="http://schemas.microsoft.com/office/drawing/2014/main" id="{A2317842-DB5B-E644-9D9F-8476C78D67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76"/>
                <a:ext cx="718" cy="13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23" name="AutoShape 266">
                <a:extLst>
                  <a:ext uri="{FF2B5EF4-FFF2-40B4-BE49-F238E27FC236}">
                    <a16:creationId xmlns="" xmlns:a16="http://schemas.microsoft.com/office/drawing/2014/main" id="{A0C71213-AE36-6649-B799-8915C61A85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93"/>
                <a:ext cx="687" cy="9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07" name="Freeform 267">
              <a:extLst>
                <a:ext uri="{FF2B5EF4-FFF2-40B4-BE49-F238E27FC236}">
                  <a16:creationId xmlns="" xmlns:a16="http://schemas.microsoft.com/office/drawing/2014/main" id="{93A02F70-5B23-124A-B911-41DEE4FC47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2 h 226"/>
                <a:gd name="T4" fmla="*/ 87 w 328"/>
                <a:gd name="T5" fmla="*/ 75 h 226"/>
                <a:gd name="T6" fmla="*/ 0 w 328"/>
                <a:gd name="T7" fmla="*/ 3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08" name="Group 268">
              <a:extLst>
                <a:ext uri="{FF2B5EF4-FFF2-40B4-BE49-F238E27FC236}">
                  <a16:creationId xmlns="" xmlns:a16="http://schemas.microsoft.com/office/drawing/2014/main" id="{49C78130-3F29-C246-8034-7EA1AC35B7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20" name="AutoShape 269">
                <a:extLst>
                  <a:ext uri="{FF2B5EF4-FFF2-40B4-BE49-F238E27FC236}">
                    <a16:creationId xmlns="" xmlns:a16="http://schemas.microsoft.com/office/drawing/2014/main" id="{9CF90E49-A5F8-4D42-81F8-EB323C0FB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5" cy="14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21" name="AutoShape 270">
                <a:extLst>
                  <a:ext uri="{FF2B5EF4-FFF2-40B4-BE49-F238E27FC236}">
                    <a16:creationId xmlns="" xmlns:a16="http://schemas.microsoft.com/office/drawing/2014/main" id="{8BD5AC01-209F-374F-990A-709394222D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95" cy="11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09" name="Rectangle 271">
              <a:extLst>
                <a:ext uri="{FF2B5EF4-FFF2-40B4-BE49-F238E27FC236}">
                  <a16:creationId xmlns="" xmlns:a16="http://schemas.microsoft.com/office/drawing/2014/main" id="{8452103B-F820-B64E-8A84-5DB92471A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35"/>
              <a:ext cx="68" cy="2282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ZapfDingbats" charset="0"/>
                <a:buNone/>
                <a:defRPr/>
              </a:pPr>
              <a:endParaRPr lang="en-US" dirty="0">
                <a:latin typeface="Arial" charset="0"/>
                <a:ea typeface="ＭＳ Ｐゴシック" charset="0"/>
              </a:endParaRPr>
            </a:p>
          </p:txBody>
        </p:sp>
        <p:sp>
          <p:nvSpPr>
            <p:cNvPr id="510" name="Freeform 272">
              <a:extLst>
                <a:ext uri="{FF2B5EF4-FFF2-40B4-BE49-F238E27FC236}">
                  <a16:creationId xmlns="" xmlns:a16="http://schemas.microsoft.com/office/drawing/2014/main" id="{DF6AE29C-AA54-AF4B-9438-6D693A052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7 w 296"/>
                <a:gd name="T3" fmla="*/ 47 h 256"/>
                <a:gd name="T4" fmla="*/ 78 w 296"/>
                <a:gd name="T5" fmla="*/ 85 h 256"/>
                <a:gd name="T6" fmla="*/ 0 w 296"/>
                <a:gd name="T7" fmla="*/ 3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1" name="Freeform 273">
              <a:extLst>
                <a:ext uri="{FF2B5EF4-FFF2-40B4-BE49-F238E27FC236}">
                  <a16:creationId xmlns="" xmlns:a16="http://schemas.microsoft.com/office/drawing/2014/main" id="{645422EE-6B97-734C-83EE-52EE465DA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81 w 304"/>
                <a:gd name="T3" fmla="*/ 55 h 288"/>
                <a:gd name="T4" fmla="*/ 76 w 304"/>
                <a:gd name="T5" fmla="*/ 97 h 288"/>
                <a:gd name="T6" fmla="*/ 2 w 304"/>
                <a:gd name="T7" fmla="*/ 4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" name="Oval 274">
              <a:extLst>
                <a:ext uri="{FF2B5EF4-FFF2-40B4-BE49-F238E27FC236}">
                  <a16:creationId xmlns="" xmlns:a16="http://schemas.microsoft.com/office/drawing/2014/main" id="{BF1713D7-2793-FC4A-BE4A-2349462FC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0"/>
              <a:ext cx="50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ZapfDingbats" charset="0"/>
                <a:buNone/>
                <a:defRPr/>
              </a:pPr>
              <a:endParaRPr lang="en-US" dirty="0">
                <a:latin typeface="Arial" charset="0"/>
                <a:ea typeface="ＭＳ Ｐゴシック" charset="0"/>
              </a:endParaRPr>
            </a:p>
          </p:txBody>
        </p:sp>
        <p:sp>
          <p:nvSpPr>
            <p:cNvPr id="513" name="Freeform 275">
              <a:extLst>
                <a:ext uri="{FF2B5EF4-FFF2-40B4-BE49-F238E27FC236}">
                  <a16:creationId xmlns="" xmlns:a16="http://schemas.microsoft.com/office/drawing/2014/main" id="{A51DBD25-52B0-BE4C-A61F-8F09E6EAD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6 h 240"/>
                <a:gd name="T2" fmla="*/ 2 w 306"/>
                <a:gd name="T3" fmla="*/ 81 h 240"/>
                <a:gd name="T4" fmla="*/ 81 w 306"/>
                <a:gd name="T5" fmla="*/ 37 h 240"/>
                <a:gd name="T6" fmla="*/ 78 w 306"/>
                <a:gd name="T7" fmla="*/ 0 h 240"/>
                <a:gd name="T8" fmla="*/ 0 w 306"/>
                <a:gd name="T9" fmla="*/ 3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4" name="AutoShape 276">
              <a:extLst>
                <a:ext uri="{FF2B5EF4-FFF2-40B4-BE49-F238E27FC236}">
                  <a16:creationId xmlns="" xmlns:a16="http://schemas.microsoft.com/office/drawing/2014/main" id="{F1BBB2BC-BFA5-6E45-A699-9AFFCF7AF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2"/>
              <a:ext cx="1202" cy="143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ZapfDingbats" charset="0"/>
                <a:buNone/>
                <a:defRPr/>
              </a:pPr>
              <a:endParaRPr lang="en-US" dirty="0">
                <a:latin typeface="Arial" charset="0"/>
                <a:ea typeface="ＭＳ Ｐゴシック" charset="0"/>
              </a:endParaRPr>
            </a:p>
          </p:txBody>
        </p:sp>
        <p:sp>
          <p:nvSpPr>
            <p:cNvPr id="515" name="AutoShape 277">
              <a:extLst>
                <a:ext uri="{FF2B5EF4-FFF2-40B4-BE49-F238E27FC236}">
                  <a16:creationId xmlns="" xmlns:a16="http://schemas.microsoft.com/office/drawing/2014/main" id="{C01D0AA1-8878-6F41-9F51-63A7E1E592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2711"/>
              <a:ext cx="1078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ZapfDingbats" charset="0"/>
                <a:buNone/>
                <a:defRPr/>
              </a:pPr>
              <a:endParaRPr lang="en-US" dirty="0">
                <a:latin typeface="Arial" charset="0"/>
                <a:ea typeface="ＭＳ Ｐゴシック" charset="0"/>
              </a:endParaRPr>
            </a:p>
          </p:txBody>
        </p:sp>
        <p:sp>
          <p:nvSpPr>
            <p:cNvPr id="516" name="Oval 278">
              <a:extLst>
                <a:ext uri="{FF2B5EF4-FFF2-40B4-BE49-F238E27FC236}">
                  <a16:creationId xmlns="" xmlns:a16="http://schemas.microsoft.com/office/drawing/2014/main" id="{86038980-DFDC-504D-B38F-BFE07C79E2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3"/>
              <a:ext cx="161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ZapfDingbats" charset="0"/>
                <a:buNone/>
                <a:defRPr/>
              </a:pPr>
              <a:endParaRPr lang="en-US" dirty="0">
                <a:latin typeface="Arial" charset="0"/>
                <a:ea typeface="ＭＳ Ｐゴシック" charset="0"/>
              </a:endParaRPr>
            </a:p>
          </p:txBody>
        </p:sp>
        <p:sp>
          <p:nvSpPr>
            <p:cNvPr id="517" name="Oval 279">
              <a:extLst>
                <a:ext uri="{FF2B5EF4-FFF2-40B4-BE49-F238E27FC236}">
                  <a16:creationId xmlns="" xmlns:a16="http://schemas.microsoft.com/office/drawing/2014/main" id="{4E9AE1C3-2283-664C-B904-DEB17207D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1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Font typeface="ZapfDingbats" charset="0"/>
                <a:buNone/>
                <a:defRPr/>
              </a:pPr>
              <a:endParaRPr lang="en-US" dirty="0">
                <a:solidFill>
                  <a:srgbClr val="FF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18" name="Oval 280">
              <a:extLst>
                <a:ext uri="{FF2B5EF4-FFF2-40B4-BE49-F238E27FC236}">
                  <a16:creationId xmlns="" xmlns:a16="http://schemas.microsoft.com/office/drawing/2014/main" id="{F95C5DF0-4A4D-0E4D-954C-6EE487341A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83"/>
              <a:ext cx="161" cy="13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ZapfDingbats" charset="0"/>
                <a:buNone/>
                <a:defRPr/>
              </a:pPr>
              <a:endParaRPr lang="en-US" dirty="0">
                <a:latin typeface="Arial" charset="0"/>
                <a:ea typeface="ＭＳ Ｐゴシック" charset="0"/>
              </a:endParaRPr>
            </a:p>
          </p:txBody>
        </p:sp>
        <p:sp>
          <p:nvSpPr>
            <p:cNvPr id="519" name="Rectangle 281">
              <a:extLst>
                <a:ext uri="{FF2B5EF4-FFF2-40B4-BE49-F238E27FC236}">
                  <a16:creationId xmlns="" xmlns:a16="http://schemas.microsoft.com/office/drawing/2014/main" id="{869D3CEF-B507-1949-9372-758A84CDE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1833"/>
              <a:ext cx="87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ZapfDingbats" charset="0"/>
                <a:buNone/>
                <a:defRPr/>
              </a:pPr>
              <a:endParaRPr lang="en-US" dirty="0"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528" name="Group 249">
            <a:extLst>
              <a:ext uri="{FF2B5EF4-FFF2-40B4-BE49-F238E27FC236}">
                <a16:creationId xmlns="" xmlns:a16="http://schemas.microsoft.com/office/drawing/2014/main" id="{D87A3822-63BE-DE4E-923C-77DD19E5C9BA}"/>
              </a:ext>
            </a:extLst>
          </p:cNvPr>
          <p:cNvGrpSpPr>
            <a:grpSpLocks/>
          </p:cNvGrpSpPr>
          <p:nvPr/>
        </p:nvGrpSpPr>
        <p:grpSpPr bwMode="auto">
          <a:xfrm>
            <a:off x="6418313" y="2367976"/>
            <a:ext cx="365125" cy="638175"/>
            <a:chOff x="4140" y="429"/>
            <a:chExt cx="1425" cy="2396"/>
          </a:xfrm>
        </p:grpSpPr>
        <p:sp>
          <p:nvSpPr>
            <p:cNvPr id="529" name="Freeform 250">
              <a:extLst>
                <a:ext uri="{FF2B5EF4-FFF2-40B4-BE49-F238E27FC236}">
                  <a16:creationId xmlns="" xmlns:a16="http://schemas.microsoft.com/office/drawing/2014/main" id="{14512CAB-E11B-5F42-8CB5-FA4890394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7 w 354"/>
                <a:gd name="T1" fmla="*/ 0 h 2742"/>
                <a:gd name="T2" fmla="*/ 93 w 354"/>
                <a:gd name="T3" fmla="*/ 114 h 2742"/>
                <a:gd name="T4" fmla="*/ 91 w 354"/>
                <a:gd name="T5" fmla="*/ 881 h 2742"/>
                <a:gd name="T6" fmla="*/ 0 w 354"/>
                <a:gd name="T7" fmla="*/ 921 h 2742"/>
                <a:gd name="T8" fmla="*/ 1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0" name="Rectangle 251">
              <a:extLst>
                <a:ext uri="{FF2B5EF4-FFF2-40B4-BE49-F238E27FC236}">
                  <a16:creationId xmlns="" xmlns:a16="http://schemas.microsoft.com/office/drawing/2014/main" id="{C52A32F4-C426-A14E-A21C-1ED7145F8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429"/>
              <a:ext cx="1053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ZapfDingbats" charset="0"/>
                <a:buNone/>
                <a:defRPr/>
              </a:pPr>
              <a:endParaRPr lang="en-US" dirty="0">
                <a:latin typeface="Arial" charset="0"/>
                <a:ea typeface="ＭＳ Ｐゴシック" charset="0"/>
              </a:endParaRPr>
            </a:p>
          </p:txBody>
        </p:sp>
        <p:sp>
          <p:nvSpPr>
            <p:cNvPr id="531" name="Freeform 252">
              <a:extLst>
                <a:ext uri="{FF2B5EF4-FFF2-40B4-BE49-F238E27FC236}">
                  <a16:creationId xmlns="" xmlns:a16="http://schemas.microsoft.com/office/drawing/2014/main" id="{33E364B5-8A56-CB46-A7E8-7457914D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6 w 211"/>
                <a:gd name="T3" fmla="*/ 73 h 2537"/>
                <a:gd name="T4" fmla="*/ 2 w 211"/>
                <a:gd name="T5" fmla="*/ 83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2" name="Freeform 253">
              <a:extLst>
                <a:ext uri="{FF2B5EF4-FFF2-40B4-BE49-F238E27FC236}">
                  <a16:creationId xmlns="" xmlns:a16="http://schemas.microsoft.com/office/drawing/2014/main" id="{29A0FBC5-8C08-3B49-8BFF-C6C9445FE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3 h 226"/>
                <a:gd name="T4" fmla="*/ 87 w 328"/>
                <a:gd name="T5" fmla="*/ 77 h 226"/>
                <a:gd name="T6" fmla="*/ 0 w 328"/>
                <a:gd name="T7" fmla="*/ 3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3" name="Rectangle 254">
              <a:extLst>
                <a:ext uri="{FF2B5EF4-FFF2-40B4-BE49-F238E27FC236}">
                  <a16:creationId xmlns="" xmlns:a16="http://schemas.microsoft.com/office/drawing/2014/main" id="{B386DEEC-A47C-D645-B37F-965414584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1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ZapfDingbats" charset="0"/>
                <a:buNone/>
                <a:defRPr/>
              </a:pPr>
              <a:endParaRPr lang="en-US" dirty="0"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34" name="Group 255">
              <a:extLst>
                <a:ext uri="{FF2B5EF4-FFF2-40B4-BE49-F238E27FC236}">
                  <a16:creationId xmlns="" xmlns:a16="http://schemas.microsoft.com/office/drawing/2014/main" id="{41829DBF-3353-4A40-A8D2-DDC29C9059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59" name="AutoShape 256">
                <a:extLst>
                  <a:ext uri="{FF2B5EF4-FFF2-40B4-BE49-F238E27FC236}">
                    <a16:creationId xmlns="" xmlns:a16="http://schemas.microsoft.com/office/drawing/2014/main" id="{A07DFC07-AC94-3340-9FC4-450F270689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2"/>
                <a:ext cx="727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60" name="AutoShape 257">
                <a:extLst>
                  <a:ext uri="{FF2B5EF4-FFF2-40B4-BE49-F238E27FC236}">
                    <a16:creationId xmlns="" xmlns:a16="http://schemas.microsoft.com/office/drawing/2014/main" id="{8EDD7109-DEB4-E04E-B142-8D4E70D7DC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96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35" name="Rectangle 258">
              <a:extLst>
                <a:ext uri="{FF2B5EF4-FFF2-40B4-BE49-F238E27FC236}">
                  <a16:creationId xmlns="" xmlns:a16="http://schemas.microsoft.com/office/drawing/2014/main" id="{09C91CD8-2EE2-2544-86DF-17937D3E6B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9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ZapfDingbats" charset="0"/>
                <a:buNone/>
                <a:defRPr/>
              </a:pPr>
              <a:endParaRPr lang="en-US" dirty="0"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36" name="Group 259">
              <a:extLst>
                <a:ext uri="{FF2B5EF4-FFF2-40B4-BE49-F238E27FC236}">
                  <a16:creationId xmlns="" xmlns:a16="http://schemas.microsoft.com/office/drawing/2014/main" id="{B94269A8-F61D-9844-A866-66DBB930B2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57" name="AutoShape 260">
                <a:extLst>
                  <a:ext uri="{FF2B5EF4-FFF2-40B4-BE49-F238E27FC236}">
                    <a16:creationId xmlns="" xmlns:a16="http://schemas.microsoft.com/office/drawing/2014/main" id="{19FF2509-249B-A34E-9B76-F46346F577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8" name="AutoShape 261">
                <a:extLst>
                  <a:ext uri="{FF2B5EF4-FFF2-40B4-BE49-F238E27FC236}">
                    <a16:creationId xmlns="" xmlns:a16="http://schemas.microsoft.com/office/drawing/2014/main" id="{9086D41B-4667-BB4B-9B51-752AB48E49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8"/>
                <a:ext cx="696" cy="9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37" name="Rectangle 262">
              <a:extLst>
                <a:ext uri="{FF2B5EF4-FFF2-40B4-BE49-F238E27FC236}">
                  <a16:creationId xmlns="" xmlns:a16="http://schemas.microsoft.com/office/drawing/2014/main" id="{3A16FB66-12F9-E146-BE69-D99FD5A24D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59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ZapfDingbats" charset="0"/>
                <a:buNone/>
                <a:defRPr/>
              </a:pPr>
              <a:endParaRPr lang="en-US" dirty="0">
                <a:latin typeface="Arial" charset="0"/>
                <a:ea typeface="ＭＳ Ｐゴシック" charset="0"/>
              </a:endParaRPr>
            </a:p>
          </p:txBody>
        </p:sp>
        <p:sp>
          <p:nvSpPr>
            <p:cNvPr id="538" name="Rectangle 263">
              <a:extLst>
                <a:ext uri="{FF2B5EF4-FFF2-40B4-BE49-F238E27FC236}">
                  <a16:creationId xmlns="" xmlns:a16="http://schemas.microsoft.com/office/drawing/2014/main" id="{0F68A595-C8F0-CD4C-BB86-970E7BB48F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7"/>
              <a:ext cx="601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ZapfDingbats" charset="0"/>
                <a:buNone/>
                <a:defRPr/>
              </a:pPr>
              <a:endParaRPr lang="en-US" dirty="0"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39" name="Group 264">
              <a:extLst>
                <a:ext uri="{FF2B5EF4-FFF2-40B4-BE49-F238E27FC236}">
                  <a16:creationId xmlns="" xmlns:a16="http://schemas.microsoft.com/office/drawing/2014/main" id="{9F04FF6F-A7C6-B342-B9DC-58EE849A06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55" name="AutoShape 265">
                <a:extLst>
                  <a:ext uri="{FF2B5EF4-FFF2-40B4-BE49-F238E27FC236}">
                    <a16:creationId xmlns="" xmlns:a16="http://schemas.microsoft.com/office/drawing/2014/main" id="{56544B7C-E0F5-AE4F-901A-752B5CDF54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18" cy="13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6" name="AutoShape 266">
                <a:extLst>
                  <a:ext uri="{FF2B5EF4-FFF2-40B4-BE49-F238E27FC236}">
                    <a16:creationId xmlns="" xmlns:a16="http://schemas.microsoft.com/office/drawing/2014/main" id="{57D5DB94-D0E3-B443-8A18-5B4C1825C0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87" cy="9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40" name="Freeform 267">
              <a:extLst>
                <a:ext uri="{FF2B5EF4-FFF2-40B4-BE49-F238E27FC236}">
                  <a16:creationId xmlns="" xmlns:a16="http://schemas.microsoft.com/office/drawing/2014/main" id="{C909C8C3-0F93-B84D-8D17-BF2B99AD8A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2 h 226"/>
                <a:gd name="T4" fmla="*/ 87 w 328"/>
                <a:gd name="T5" fmla="*/ 75 h 226"/>
                <a:gd name="T6" fmla="*/ 0 w 328"/>
                <a:gd name="T7" fmla="*/ 3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41" name="Group 268">
              <a:extLst>
                <a:ext uri="{FF2B5EF4-FFF2-40B4-BE49-F238E27FC236}">
                  <a16:creationId xmlns="" xmlns:a16="http://schemas.microsoft.com/office/drawing/2014/main" id="{BAE8BD68-19A5-4344-91FC-E0B0DAFBC4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53" name="AutoShape 269">
                <a:extLst>
                  <a:ext uri="{FF2B5EF4-FFF2-40B4-BE49-F238E27FC236}">
                    <a16:creationId xmlns="" xmlns:a16="http://schemas.microsoft.com/office/drawing/2014/main" id="{55C97552-0C7F-5348-8506-BCC5E2818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70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" name="AutoShape 270">
                <a:extLst>
                  <a:ext uri="{FF2B5EF4-FFF2-40B4-BE49-F238E27FC236}">
                    <a16:creationId xmlns="" xmlns:a16="http://schemas.microsoft.com/office/drawing/2014/main" id="{6887DA92-3D74-3649-841C-A33399D43C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8"/>
                <a:ext cx="695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42" name="Rectangle 271">
              <a:extLst>
                <a:ext uri="{FF2B5EF4-FFF2-40B4-BE49-F238E27FC236}">
                  <a16:creationId xmlns="" xmlns:a16="http://schemas.microsoft.com/office/drawing/2014/main" id="{D25D096C-116E-0B4A-9458-602F9F0583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29"/>
              <a:ext cx="68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ZapfDingbats" charset="0"/>
                <a:buNone/>
                <a:defRPr/>
              </a:pPr>
              <a:endParaRPr lang="en-US" dirty="0">
                <a:latin typeface="Arial" charset="0"/>
                <a:ea typeface="ＭＳ Ｐゴシック" charset="0"/>
              </a:endParaRPr>
            </a:p>
          </p:txBody>
        </p:sp>
        <p:sp>
          <p:nvSpPr>
            <p:cNvPr id="543" name="Freeform 272">
              <a:extLst>
                <a:ext uri="{FF2B5EF4-FFF2-40B4-BE49-F238E27FC236}">
                  <a16:creationId xmlns="" xmlns:a16="http://schemas.microsoft.com/office/drawing/2014/main" id="{A7322A31-8D32-CE4B-A0D6-0A437A1E3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7 w 296"/>
                <a:gd name="T3" fmla="*/ 47 h 256"/>
                <a:gd name="T4" fmla="*/ 78 w 296"/>
                <a:gd name="T5" fmla="*/ 85 h 256"/>
                <a:gd name="T6" fmla="*/ 0 w 296"/>
                <a:gd name="T7" fmla="*/ 3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4" name="Freeform 273">
              <a:extLst>
                <a:ext uri="{FF2B5EF4-FFF2-40B4-BE49-F238E27FC236}">
                  <a16:creationId xmlns="" xmlns:a16="http://schemas.microsoft.com/office/drawing/2014/main" id="{B8270CA4-9AF9-664A-968D-CC4FCB3B2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81 w 304"/>
                <a:gd name="T3" fmla="*/ 55 h 288"/>
                <a:gd name="T4" fmla="*/ 76 w 304"/>
                <a:gd name="T5" fmla="*/ 97 h 288"/>
                <a:gd name="T6" fmla="*/ 2 w 304"/>
                <a:gd name="T7" fmla="*/ 4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5" name="Oval 274">
              <a:extLst>
                <a:ext uri="{FF2B5EF4-FFF2-40B4-BE49-F238E27FC236}">
                  <a16:creationId xmlns="" xmlns:a16="http://schemas.microsoft.com/office/drawing/2014/main" id="{80ED103E-D593-1D45-A487-CE801CA47A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0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ZapfDingbats" charset="0"/>
                <a:buNone/>
                <a:defRPr/>
              </a:pPr>
              <a:endParaRPr lang="en-US" dirty="0">
                <a:latin typeface="Arial" charset="0"/>
                <a:ea typeface="ＭＳ Ｐゴシック" charset="0"/>
              </a:endParaRPr>
            </a:p>
          </p:txBody>
        </p:sp>
        <p:sp>
          <p:nvSpPr>
            <p:cNvPr id="546" name="Freeform 275">
              <a:extLst>
                <a:ext uri="{FF2B5EF4-FFF2-40B4-BE49-F238E27FC236}">
                  <a16:creationId xmlns="" xmlns:a16="http://schemas.microsoft.com/office/drawing/2014/main" id="{BBC99B8F-6C4E-A64E-AEF1-613A67FA8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6 h 240"/>
                <a:gd name="T2" fmla="*/ 2 w 306"/>
                <a:gd name="T3" fmla="*/ 81 h 240"/>
                <a:gd name="T4" fmla="*/ 81 w 306"/>
                <a:gd name="T5" fmla="*/ 37 h 240"/>
                <a:gd name="T6" fmla="*/ 78 w 306"/>
                <a:gd name="T7" fmla="*/ 0 h 240"/>
                <a:gd name="T8" fmla="*/ 0 w 306"/>
                <a:gd name="T9" fmla="*/ 3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7" name="AutoShape 276">
              <a:extLst>
                <a:ext uri="{FF2B5EF4-FFF2-40B4-BE49-F238E27FC236}">
                  <a16:creationId xmlns="" xmlns:a16="http://schemas.microsoft.com/office/drawing/2014/main" id="{8EF1928B-1D6C-CA4B-A7F8-FE8BEA0F3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2"/>
              <a:ext cx="1202" cy="143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ZapfDingbats" charset="0"/>
                <a:buNone/>
                <a:defRPr/>
              </a:pPr>
              <a:endParaRPr lang="en-US" dirty="0">
                <a:latin typeface="Arial" charset="0"/>
                <a:ea typeface="ＭＳ Ｐゴシック" charset="0"/>
              </a:endParaRPr>
            </a:p>
          </p:txBody>
        </p:sp>
        <p:sp>
          <p:nvSpPr>
            <p:cNvPr id="548" name="AutoShape 277">
              <a:extLst>
                <a:ext uri="{FF2B5EF4-FFF2-40B4-BE49-F238E27FC236}">
                  <a16:creationId xmlns="" xmlns:a16="http://schemas.microsoft.com/office/drawing/2014/main" id="{255D87A2-D9E2-144D-92CB-7C261A03F8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2712"/>
              <a:ext cx="1078" cy="7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ZapfDingbats" charset="0"/>
                <a:buNone/>
                <a:defRPr/>
              </a:pPr>
              <a:endParaRPr lang="en-US" dirty="0">
                <a:latin typeface="Arial" charset="0"/>
                <a:ea typeface="ＭＳ Ｐゴシック" charset="0"/>
              </a:endParaRPr>
            </a:p>
          </p:txBody>
        </p:sp>
        <p:sp>
          <p:nvSpPr>
            <p:cNvPr id="549" name="Oval 278">
              <a:extLst>
                <a:ext uri="{FF2B5EF4-FFF2-40B4-BE49-F238E27FC236}">
                  <a16:creationId xmlns="" xmlns:a16="http://schemas.microsoft.com/office/drawing/2014/main" id="{447DA4C3-7DD6-D44C-9DB4-687648942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4"/>
              <a:ext cx="161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ZapfDingbats" charset="0"/>
                <a:buNone/>
                <a:defRPr/>
              </a:pPr>
              <a:endParaRPr lang="en-US" dirty="0">
                <a:latin typeface="Arial" charset="0"/>
                <a:ea typeface="ＭＳ Ｐゴシック" charset="0"/>
              </a:endParaRPr>
            </a:p>
          </p:txBody>
        </p:sp>
        <p:sp>
          <p:nvSpPr>
            <p:cNvPr id="550" name="Oval 279">
              <a:extLst>
                <a:ext uri="{FF2B5EF4-FFF2-40B4-BE49-F238E27FC236}">
                  <a16:creationId xmlns="" xmlns:a16="http://schemas.microsoft.com/office/drawing/2014/main" id="{298CF16E-B0F3-C34F-8C61-8BE687955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4"/>
              <a:ext cx="161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Font typeface="ZapfDingbats" charset="0"/>
                <a:buNone/>
                <a:defRPr/>
              </a:pPr>
              <a:endParaRPr lang="en-US" dirty="0">
                <a:solidFill>
                  <a:srgbClr val="FF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51" name="Oval 280">
              <a:extLst>
                <a:ext uri="{FF2B5EF4-FFF2-40B4-BE49-F238E27FC236}">
                  <a16:creationId xmlns="" xmlns:a16="http://schemas.microsoft.com/office/drawing/2014/main" id="{B5079D37-F156-5646-8FC4-66611EADCE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78"/>
              <a:ext cx="161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ZapfDingbats" charset="0"/>
                <a:buNone/>
                <a:defRPr/>
              </a:pPr>
              <a:endParaRPr lang="en-US" dirty="0">
                <a:latin typeface="Arial" charset="0"/>
                <a:ea typeface="ＭＳ Ｐゴシック" charset="0"/>
              </a:endParaRPr>
            </a:p>
          </p:txBody>
        </p:sp>
        <p:sp>
          <p:nvSpPr>
            <p:cNvPr id="552" name="Rectangle 281">
              <a:extLst>
                <a:ext uri="{FF2B5EF4-FFF2-40B4-BE49-F238E27FC236}">
                  <a16:creationId xmlns="" xmlns:a16="http://schemas.microsoft.com/office/drawing/2014/main" id="{375885E7-0553-DC4E-AE9D-1F5C7C2E0E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1836"/>
              <a:ext cx="87" cy="763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ZapfDingbats" charset="0"/>
                <a:buNone/>
                <a:defRPr/>
              </a:pPr>
              <a:endParaRPr lang="en-US" dirty="0"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561" name="TextBox 491">
            <a:extLst>
              <a:ext uri="{FF2B5EF4-FFF2-40B4-BE49-F238E27FC236}">
                <a16:creationId xmlns="" xmlns:a16="http://schemas.microsoft.com/office/drawing/2014/main" id="{0BB7C592-170B-EC4D-9E19-A7D9F25FE7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6076" y="1707576"/>
            <a:ext cx="1501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latin typeface="Arial Narrow" panose="020B0604020202020204" pitchFamily="34" charset="0"/>
              </a:rPr>
              <a:t>Amazon cloud</a:t>
            </a:r>
          </a:p>
        </p:txBody>
      </p:sp>
      <p:grpSp>
        <p:nvGrpSpPr>
          <p:cNvPr id="562" name="Group 1">
            <a:extLst>
              <a:ext uri="{FF2B5EF4-FFF2-40B4-BE49-F238E27FC236}">
                <a16:creationId xmlns="" xmlns:a16="http://schemas.microsoft.com/office/drawing/2014/main" id="{B3D08E99-C188-2449-AA63-CFA38B000FE6}"/>
              </a:ext>
            </a:extLst>
          </p:cNvPr>
          <p:cNvGrpSpPr>
            <a:grpSpLocks/>
          </p:cNvGrpSpPr>
          <p:nvPr/>
        </p:nvGrpSpPr>
        <p:grpSpPr bwMode="auto">
          <a:xfrm>
            <a:off x="8856713" y="1799651"/>
            <a:ext cx="1376363" cy="1355725"/>
            <a:chOff x="7030938" y="1184076"/>
            <a:chExt cx="1375947" cy="1355492"/>
          </a:xfrm>
        </p:grpSpPr>
        <p:sp>
          <p:nvSpPr>
            <p:cNvPr id="563" name="Freeform 1287">
              <a:extLst>
                <a:ext uri="{FF2B5EF4-FFF2-40B4-BE49-F238E27FC236}">
                  <a16:creationId xmlns="" xmlns:a16="http://schemas.microsoft.com/office/drawing/2014/main" id="{CADF4606-1C3F-BF4E-802D-340A56A608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30938" y="1184076"/>
              <a:ext cx="1300345" cy="1355492"/>
            </a:xfrm>
            <a:custGeom>
              <a:avLst/>
              <a:gdLst>
                <a:gd name="T0" fmla="*/ 2147483647 w 10000"/>
                <a:gd name="T1" fmla="*/ 313820797 h 10000"/>
                <a:gd name="T2" fmla="*/ 2147483647 w 10000"/>
                <a:gd name="T3" fmla="*/ 1882906618 h 10000"/>
                <a:gd name="T4" fmla="*/ 2147483647 w 10000"/>
                <a:gd name="T5" fmla="*/ 2147483647 h 10000"/>
                <a:gd name="T6" fmla="*/ 1806182456 w 10000"/>
                <a:gd name="T7" fmla="*/ 2147483647 h 10000"/>
                <a:gd name="T8" fmla="*/ 367550316 w 10000"/>
                <a:gd name="T9" fmla="*/ 2147483647 h 10000"/>
                <a:gd name="T10" fmla="*/ 255562134 w 10000"/>
                <a:gd name="T11" fmla="*/ 2147483647 h 10000"/>
                <a:gd name="T12" fmla="*/ 2147483647 w 10000"/>
                <a:gd name="T13" fmla="*/ 2147483647 h 10000"/>
                <a:gd name="T14" fmla="*/ 2147483647 w 10000"/>
                <a:gd name="T15" fmla="*/ 2147483647 h 10000"/>
                <a:gd name="T16" fmla="*/ 2147483647 w 10000"/>
                <a:gd name="T17" fmla="*/ 2147483647 h 10000"/>
                <a:gd name="T18" fmla="*/ 2147483647 w 10000"/>
                <a:gd name="T19" fmla="*/ 2147483647 h 10000"/>
                <a:gd name="T20" fmla="*/ 2147483647 w 10000"/>
                <a:gd name="T21" fmla="*/ 2147483647 h 10000"/>
                <a:gd name="T22" fmla="*/ 2147483647 w 10000"/>
                <a:gd name="T23" fmla="*/ 2147483647 h 10000"/>
                <a:gd name="T24" fmla="*/ 2147483647 w 10000"/>
                <a:gd name="T25" fmla="*/ 2147483647 h 10000"/>
                <a:gd name="T26" fmla="*/ 2147483647 w 10000"/>
                <a:gd name="T27" fmla="*/ 2147483647 h 10000"/>
                <a:gd name="T28" fmla="*/ 2147483647 w 10000"/>
                <a:gd name="T29" fmla="*/ 2147483647 h 10000"/>
                <a:gd name="T30" fmla="*/ 2147483647 w 10000"/>
                <a:gd name="T31" fmla="*/ 537978644 h 10000"/>
                <a:gd name="T32" fmla="*/ 2147483647 w 10000"/>
                <a:gd name="T33" fmla="*/ 12457243 h 10000"/>
                <a:gd name="T34" fmla="*/ 2147483647 w 10000"/>
                <a:gd name="T35" fmla="*/ 313820797 h 1000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0000" h="10000">
                  <a:moveTo>
                    <a:pt x="6270" y="126"/>
                  </a:moveTo>
                  <a:cubicBezTo>
                    <a:pt x="5642" y="245"/>
                    <a:pt x="4469" y="528"/>
                    <a:pt x="3738" y="756"/>
                  </a:cubicBezTo>
                  <a:cubicBezTo>
                    <a:pt x="3007" y="984"/>
                    <a:pt x="2405" y="1322"/>
                    <a:pt x="1887" y="1495"/>
                  </a:cubicBezTo>
                  <a:cubicBezTo>
                    <a:pt x="1369" y="1668"/>
                    <a:pt x="1195" y="1105"/>
                    <a:pt x="629" y="1793"/>
                  </a:cubicBezTo>
                  <a:cubicBezTo>
                    <a:pt x="63" y="2481"/>
                    <a:pt x="218" y="3574"/>
                    <a:pt x="128" y="4417"/>
                  </a:cubicBezTo>
                  <a:cubicBezTo>
                    <a:pt x="39" y="5260"/>
                    <a:pt x="-87" y="6368"/>
                    <a:pt x="89" y="6848"/>
                  </a:cubicBezTo>
                  <a:cubicBezTo>
                    <a:pt x="265" y="7328"/>
                    <a:pt x="491" y="7223"/>
                    <a:pt x="1207" y="7298"/>
                  </a:cubicBezTo>
                  <a:cubicBezTo>
                    <a:pt x="1924" y="7374"/>
                    <a:pt x="3641" y="7133"/>
                    <a:pt x="4406" y="7298"/>
                  </a:cubicBezTo>
                  <a:cubicBezTo>
                    <a:pt x="5171" y="7463"/>
                    <a:pt x="5298" y="7868"/>
                    <a:pt x="5779" y="8288"/>
                  </a:cubicBezTo>
                  <a:cubicBezTo>
                    <a:pt x="6260" y="8709"/>
                    <a:pt x="6848" y="9549"/>
                    <a:pt x="7290" y="9819"/>
                  </a:cubicBezTo>
                  <a:cubicBezTo>
                    <a:pt x="7731" y="10089"/>
                    <a:pt x="8124" y="10014"/>
                    <a:pt x="8448" y="9879"/>
                  </a:cubicBezTo>
                  <a:cubicBezTo>
                    <a:pt x="8771" y="9744"/>
                    <a:pt x="9056" y="9549"/>
                    <a:pt x="9252" y="9008"/>
                  </a:cubicBezTo>
                  <a:cubicBezTo>
                    <a:pt x="9448" y="8469"/>
                    <a:pt x="9537" y="7418"/>
                    <a:pt x="9644" y="6639"/>
                  </a:cubicBezTo>
                  <a:cubicBezTo>
                    <a:pt x="9752" y="5858"/>
                    <a:pt x="9851" y="5168"/>
                    <a:pt x="9899" y="4327"/>
                  </a:cubicBezTo>
                  <a:cubicBezTo>
                    <a:pt x="9949" y="3486"/>
                    <a:pt x="10076" y="2256"/>
                    <a:pt x="9939" y="1566"/>
                  </a:cubicBezTo>
                  <a:cubicBezTo>
                    <a:pt x="9802" y="876"/>
                    <a:pt x="9478" y="471"/>
                    <a:pt x="9075" y="216"/>
                  </a:cubicBezTo>
                  <a:cubicBezTo>
                    <a:pt x="8674" y="-39"/>
                    <a:pt x="7997" y="20"/>
                    <a:pt x="7525" y="5"/>
                  </a:cubicBezTo>
                  <a:cubicBezTo>
                    <a:pt x="7055" y="-9"/>
                    <a:pt x="6898" y="5"/>
                    <a:pt x="6270" y="126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64" name="Group 249">
              <a:extLst>
                <a:ext uri="{FF2B5EF4-FFF2-40B4-BE49-F238E27FC236}">
                  <a16:creationId xmlns="" xmlns:a16="http://schemas.microsoft.com/office/drawing/2014/main" id="{0005E01B-4758-5142-9D09-09159735CC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1141" y="1665569"/>
              <a:ext cx="365533" cy="637551"/>
              <a:chOff x="4140" y="429"/>
              <a:chExt cx="1425" cy="2396"/>
            </a:xfrm>
          </p:grpSpPr>
          <p:sp>
            <p:nvSpPr>
              <p:cNvPr id="566" name="Freeform 250">
                <a:extLst>
                  <a:ext uri="{FF2B5EF4-FFF2-40B4-BE49-F238E27FC236}">
                    <a16:creationId xmlns="" xmlns:a16="http://schemas.microsoft.com/office/drawing/2014/main" id="{0FC6CDEF-AC0C-D244-8E9E-7C11A06D0E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17 w 354"/>
                  <a:gd name="T1" fmla="*/ 0 h 2742"/>
                  <a:gd name="T2" fmla="*/ 93 w 354"/>
                  <a:gd name="T3" fmla="*/ 114 h 2742"/>
                  <a:gd name="T4" fmla="*/ 91 w 354"/>
                  <a:gd name="T5" fmla="*/ 881 h 2742"/>
                  <a:gd name="T6" fmla="*/ 0 w 354"/>
                  <a:gd name="T7" fmla="*/ 921 h 2742"/>
                  <a:gd name="T8" fmla="*/ 1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7" name="Rectangle 251">
                <a:extLst>
                  <a:ext uri="{FF2B5EF4-FFF2-40B4-BE49-F238E27FC236}">
                    <a16:creationId xmlns="" xmlns:a16="http://schemas.microsoft.com/office/drawing/2014/main" id="{DC85509D-A27C-294A-9108-8211BA6751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2" y="433"/>
                <a:ext cx="1052" cy="2279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68" name="Freeform 252">
                <a:extLst>
                  <a:ext uri="{FF2B5EF4-FFF2-40B4-BE49-F238E27FC236}">
                    <a16:creationId xmlns="" xmlns:a16="http://schemas.microsoft.com/office/drawing/2014/main" id="{2389AC28-671F-314A-BD3F-02A4250EF9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56 w 211"/>
                  <a:gd name="T3" fmla="*/ 73 h 2537"/>
                  <a:gd name="T4" fmla="*/ 2 w 211"/>
                  <a:gd name="T5" fmla="*/ 839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9" name="Freeform 253">
                <a:extLst>
                  <a:ext uri="{FF2B5EF4-FFF2-40B4-BE49-F238E27FC236}">
                    <a16:creationId xmlns="" xmlns:a16="http://schemas.microsoft.com/office/drawing/2014/main" id="{9934DA9D-06E5-E044-9496-98747401D2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87 w 328"/>
                  <a:gd name="T3" fmla="*/ 43 h 226"/>
                  <a:gd name="T4" fmla="*/ 87 w 328"/>
                  <a:gd name="T5" fmla="*/ 77 h 226"/>
                  <a:gd name="T6" fmla="*/ 0 w 328"/>
                  <a:gd name="T7" fmla="*/ 34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0" name="Rectangle 254">
                <a:extLst>
                  <a:ext uri="{FF2B5EF4-FFF2-40B4-BE49-F238E27FC236}">
                    <a16:creationId xmlns="" xmlns:a16="http://schemas.microsoft.com/office/drawing/2014/main" id="{43C62EC2-7800-D541-88DF-88EF430B2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5" y="695"/>
                <a:ext cx="594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571" name="Group 255">
                <a:extLst>
                  <a:ext uri="{FF2B5EF4-FFF2-40B4-BE49-F238E27FC236}">
                    <a16:creationId xmlns="" xmlns:a16="http://schemas.microsoft.com/office/drawing/2014/main" id="{91D7C476-C146-3644-B17A-005D3C656A9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596" name="AutoShape 256">
                  <a:extLst>
                    <a:ext uri="{FF2B5EF4-FFF2-40B4-BE49-F238E27FC236}">
                      <a16:creationId xmlns="" xmlns:a16="http://schemas.microsoft.com/office/drawing/2014/main" id="{EB8D524C-4784-6D41-8863-54EB991F2A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71"/>
                  <a:ext cx="726" cy="12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buFont typeface="ZapfDingbats" charset="0"/>
                    <a:buNone/>
                    <a:defRPr/>
                  </a:pPr>
                  <a:endParaRPr lang="en-US" dirty="0"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597" name="AutoShape 257">
                  <a:extLst>
                    <a:ext uri="{FF2B5EF4-FFF2-40B4-BE49-F238E27FC236}">
                      <a16:creationId xmlns="" xmlns:a16="http://schemas.microsoft.com/office/drawing/2014/main" id="{2995BC1D-4243-F64D-B982-66421C4295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3"/>
                  <a:ext cx="695" cy="9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buFont typeface="ZapfDingbats" charset="0"/>
                    <a:buNone/>
                    <a:defRPr/>
                  </a:pPr>
                  <a:endParaRPr lang="en-US" dirty="0"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572" name="Rectangle 258">
                <a:extLst>
                  <a:ext uri="{FF2B5EF4-FFF2-40B4-BE49-F238E27FC236}">
                    <a16:creationId xmlns="" xmlns:a16="http://schemas.microsoft.com/office/drawing/2014/main" id="{D23B1266-2C21-D448-B1F8-2C6290825F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7" y="1023"/>
                <a:ext cx="594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573" name="Group 259">
                <a:extLst>
                  <a:ext uri="{FF2B5EF4-FFF2-40B4-BE49-F238E27FC236}">
                    <a16:creationId xmlns="" xmlns:a16="http://schemas.microsoft.com/office/drawing/2014/main" id="{9587E9D6-FE3E-1745-9D21-5ABA7FBE2A6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594" name="AutoShape 260">
                  <a:extLst>
                    <a:ext uri="{FF2B5EF4-FFF2-40B4-BE49-F238E27FC236}">
                      <a16:creationId xmlns="" xmlns:a16="http://schemas.microsoft.com/office/drawing/2014/main" id="{39A78A8F-2385-0F48-9151-49262F46D6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74"/>
                  <a:ext cx="726" cy="13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buFont typeface="ZapfDingbats" charset="0"/>
                    <a:buNone/>
                    <a:defRPr/>
                  </a:pPr>
                  <a:endParaRPr lang="en-US" dirty="0"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595" name="AutoShape 261">
                  <a:extLst>
                    <a:ext uri="{FF2B5EF4-FFF2-40B4-BE49-F238E27FC236}">
                      <a16:creationId xmlns="" xmlns:a16="http://schemas.microsoft.com/office/drawing/2014/main" id="{C2A5EAC0-4A72-AD48-A4E4-DCA477F624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9" y="2592"/>
                  <a:ext cx="695" cy="9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buFont typeface="ZapfDingbats" charset="0"/>
                    <a:buNone/>
                    <a:defRPr/>
                  </a:pPr>
                  <a:endParaRPr lang="en-US" dirty="0"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574" name="Rectangle 262">
                <a:extLst>
                  <a:ext uri="{FF2B5EF4-FFF2-40B4-BE49-F238E27FC236}">
                    <a16:creationId xmlns="" xmlns:a16="http://schemas.microsoft.com/office/drawing/2014/main" id="{985CA534-D4D1-AA45-A2B4-307D8D663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5" y="1357"/>
                <a:ext cx="594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75" name="Rectangle 263">
                <a:extLst>
                  <a:ext uri="{FF2B5EF4-FFF2-40B4-BE49-F238E27FC236}">
                    <a16:creationId xmlns="" xmlns:a16="http://schemas.microsoft.com/office/drawing/2014/main" id="{DA11933E-EFBE-8541-8B29-5672DE7014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7" y="1656"/>
                <a:ext cx="600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576" name="Group 264">
                <a:extLst>
                  <a:ext uri="{FF2B5EF4-FFF2-40B4-BE49-F238E27FC236}">
                    <a16:creationId xmlns="" xmlns:a16="http://schemas.microsoft.com/office/drawing/2014/main" id="{1CF9E199-8309-BD4E-B79A-3B5F2865D43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592" name="AutoShape 265">
                  <a:extLst>
                    <a:ext uri="{FF2B5EF4-FFF2-40B4-BE49-F238E27FC236}">
                      <a16:creationId xmlns="" xmlns:a16="http://schemas.microsoft.com/office/drawing/2014/main" id="{D1AC5BF4-E89D-C54C-9532-3145197FC7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2"/>
                  <a:ext cx="717" cy="12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buFont typeface="ZapfDingbats" charset="0"/>
                    <a:buNone/>
                    <a:defRPr/>
                  </a:pPr>
                  <a:endParaRPr lang="en-US" dirty="0"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593" name="AutoShape 266">
                  <a:extLst>
                    <a:ext uri="{FF2B5EF4-FFF2-40B4-BE49-F238E27FC236}">
                      <a16:creationId xmlns="" xmlns:a16="http://schemas.microsoft.com/office/drawing/2014/main" id="{B591C210-483D-664F-890E-AFBB39A67B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9" y="2589"/>
                  <a:ext cx="686" cy="9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buFont typeface="ZapfDingbats" charset="0"/>
                    <a:buNone/>
                    <a:defRPr/>
                  </a:pPr>
                  <a:endParaRPr lang="en-US" dirty="0"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577" name="Freeform 267">
                <a:extLst>
                  <a:ext uri="{FF2B5EF4-FFF2-40B4-BE49-F238E27FC236}">
                    <a16:creationId xmlns="" xmlns:a16="http://schemas.microsoft.com/office/drawing/2014/main" id="{B8C6C70D-CC0F-694B-A669-9BBB4ACE82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87 w 328"/>
                  <a:gd name="T3" fmla="*/ 42 h 226"/>
                  <a:gd name="T4" fmla="*/ 87 w 328"/>
                  <a:gd name="T5" fmla="*/ 75 h 226"/>
                  <a:gd name="T6" fmla="*/ 0 w 328"/>
                  <a:gd name="T7" fmla="*/ 3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578" name="Group 268">
                <a:extLst>
                  <a:ext uri="{FF2B5EF4-FFF2-40B4-BE49-F238E27FC236}">
                    <a16:creationId xmlns="" xmlns:a16="http://schemas.microsoft.com/office/drawing/2014/main" id="{4E462C3F-F7E9-D246-B63B-18D693CCA6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590" name="AutoShape 269">
                  <a:extLst>
                    <a:ext uri="{FF2B5EF4-FFF2-40B4-BE49-F238E27FC236}">
                      <a16:creationId xmlns="" xmlns:a16="http://schemas.microsoft.com/office/drawing/2014/main" id="{F87D5F38-C526-3844-9D17-420C9CF526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9"/>
                  <a:ext cx="724" cy="14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buFont typeface="ZapfDingbats" charset="0"/>
                    <a:buNone/>
                    <a:defRPr/>
                  </a:pPr>
                  <a:endParaRPr lang="en-US" dirty="0"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591" name="AutoShape 270">
                  <a:extLst>
                    <a:ext uri="{FF2B5EF4-FFF2-40B4-BE49-F238E27FC236}">
                      <a16:creationId xmlns="" xmlns:a16="http://schemas.microsoft.com/office/drawing/2014/main" id="{665FDB72-82B7-5744-BFD9-92326F829E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1" y="2586"/>
                  <a:ext cx="694" cy="11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buFont typeface="ZapfDingbats" charset="0"/>
                    <a:buNone/>
                    <a:defRPr/>
                  </a:pPr>
                  <a:endParaRPr lang="en-US" dirty="0"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579" name="Rectangle 271">
                <a:extLst>
                  <a:ext uri="{FF2B5EF4-FFF2-40B4-BE49-F238E27FC236}">
                    <a16:creationId xmlns="" xmlns:a16="http://schemas.microsoft.com/office/drawing/2014/main" id="{87F918EE-460C-AB46-ADE4-835782BEE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8" y="433"/>
                <a:ext cx="68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80" name="Freeform 272">
                <a:extLst>
                  <a:ext uri="{FF2B5EF4-FFF2-40B4-BE49-F238E27FC236}">
                    <a16:creationId xmlns="" xmlns:a16="http://schemas.microsoft.com/office/drawing/2014/main" id="{875BD4B1-3FE8-184F-B21F-8F5A018010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77 w 296"/>
                  <a:gd name="T3" fmla="*/ 47 h 256"/>
                  <a:gd name="T4" fmla="*/ 78 w 296"/>
                  <a:gd name="T5" fmla="*/ 85 h 256"/>
                  <a:gd name="T6" fmla="*/ 0 w 296"/>
                  <a:gd name="T7" fmla="*/ 3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1" name="Freeform 273">
                <a:extLst>
                  <a:ext uri="{FF2B5EF4-FFF2-40B4-BE49-F238E27FC236}">
                    <a16:creationId xmlns="" xmlns:a16="http://schemas.microsoft.com/office/drawing/2014/main" id="{9F637DA8-E4FF-D14A-8DB3-E1EEA9C8DA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81 w 304"/>
                  <a:gd name="T3" fmla="*/ 55 h 288"/>
                  <a:gd name="T4" fmla="*/ 76 w 304"/>
                  <a:gd name="T5" fmla="*/ 97 h 288"/>
                  <a:gd name="T6" fmla="*/ 2 w 304"/>
                  <a:gd name="T7" fmla="*/ 4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2" name="Oval 274">
                <a:extLst>
                  <a:ext uri="{FF2B5EF4-FFF2-40B4-BE49-F238E27FC236}">
                    <a16:creationId xmlns="" xmlns:a16="http://schemas.microsoft.com/office/drawing/2014/main" id="{708699EF-D6D1-C541-8418-34D599614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4" y="2610"/>
                <a:ext cx="49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83" name="Freeform 275">
                <a:extLst>
                  <a:ext uri="{FF2B5EF4-FFF2-40B4-BE49-F238E27FC236}">
                    <a16:creationId xmlns="" xmlns:a16="http://schemas.microsoft.com/office/drawing/2014/main" id="{341D72F4-13EF-E648-886A-220386640C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6 h 240"/>
                  <a:gd name="T2" fmla="*/ 2 w 306"/>
                  <a:gd name="T3" fmla="*/ 81 h 240"/>
                  <a:gd name="T4" fmla="*/ 81 w 306"/>
                  <a:gd name="T5" fmla="*/ 37 h 240"/>
                  <a:gd name="T6" fmla="*/ 78 w 306"/>
                  <a:gd name="T7" fmla="*/ 0 h 240"/>
                  <a:gd name="T8" fmla="*/ 0 w 306"/>
                  <a:gd name="T9" fmla="*/ 36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" name="AutoShape 276">
                <a:extLst>
                  <a:ext uri="{FF2B5EF4-FFF2-40B4-BE49-F238E27FC236}">
                    <a16:creationId xmlns="" xmlns:a16="http://schemas.microsoft.com/office/drawing/2014/main" id="{D60FD49C-5BE8-3E4D-9D4C-092B14CBA0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82"/>
                <a:ext cx="1200" cy="143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85" name="AutoShape 277">
                <a:extLst>
                  <a:ext uri="{FF2B5EF4-FFF2-40B4-BE49-F238E27FC236}">
                    <a16:creationId xmlns="" xmlns:a16="http://schemas.microsoft.com/office/drawing/2014/main" id="{D6FE5442-9139-0544-96DE-8A76ED535B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2" y="2711"/>
                <a:ext cx="1077" cy="7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86" name="Oval 278">
                <a:extLst>
                  <a:ext uri="{FF2B5EF4-FFF2-40B4-BE49-F238E27FC236}">
                    <a16:creationId xmlns="" xmlns:a16="http://schemas.microsoft.com/office/drawing/2014/main" id="{353D940D-8CE7-4D42-8C21-4BF9E27DD4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7" y="2383"/>
                <a:ext cx="161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87" name="Oval 279">
                <a:extLst>
                  <a:ext uri="{FF2B5EF4-FFF2-40B4-BE49-F238E27FC236}">
                    <a16:creationId xmlns="" xmlns:a16="http://schemas.microsoft.com/office/drawing/2014/main" id="{8AF2F5C8-860F-3A41-9AAB-E640659EF5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7" y="2383"/>
                <a:ext cx="161" cy="1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buFont typeface="ZapfDingbats" charset="0"/>
                  <a:buNone/>
                  <a:defRPr/>
                </a:pPr>
                <a:endParaRPr lang="en-US" dirty="0">
                  <a:solidFill>
                    <a:srgbClr val="FF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88" name="Oval 280">
                <a:extLst>
                  <a:ext uri="{FF2B5EF4-FFF2-40B4-BE49-F238E27FC236}">
                    <a16:creationId xmlns="" xmlns:a16="http://schemas.microsoft.com/office/drawing/2014/main" id="{FD83A5C0-E8BB-5A42-B2F3-031F8CFDD5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0" y="2383"/>
                <a:ext cx="161" cy="137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89" name="Rectangle 281">
                <a:extLst>
                  <a:ext uri="{FF2B5EF4-FFF2-40B4-BE49-F238E27FC236}">
                    <a16:creationId xmlns="" xmlns:a16="http://schemas.microsoft.com/office/drawing/2014/main" id="{374B95CA-913B-3A44-A703-F1F6FC003A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2" y="1835"/>
                <a:ext cx="87" cy="764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65" name="TextBox 492">
              <a:extLst>
                <a:ext uri="{FF2B5EF4-FFF2-40B4-BE49-F238E27FC236}">
                  <a16:creationId xmlns="" xmlns:a16="http://schemas.microsoft.com/office/drawing/2014/main" id="{211ABD31-9730-0744-A6A7-5907D1E370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00043" y="1655943"/>
              <a:ext cx="806842" cy="617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ts val="1800"/>
                </a:lnSpc>
              </a:pPr>
              <a:r>
                <a:rPr lang="en-US" altLang="en-US" sz="1800">
                  <a:latin typeface="Arial Narrow" panose="020B0604020202020204" pitchFamily="34" charset="0"/>
                </a:rPr>
                <a:t>CDN</a:t>
              </a:r>
            </a:p>
            <a:p>
              <a:pPr>
                <a:lnSpc>
                  <a:spcPts val="1800"/>
                </a:lnSpc>
              </a:pPr>
              <a:r>
                <a:rPr lang="en-US" altLang="en-US" sz="1800">
                  <a:latin typeface="Arial Narrow" panose="020B0604020202020204" pitchFamily="34" charset="0"/>
                </a:rPr>
                <a:t>server </a:t>
              </a:r>
            </a:p>
          </p:txBody>
        </p:sp>
      </p:grpSp>
      <p:cxnSp>
        <p:nvCxnSpPr>
          <p:cNvPr id="598" name="Straight Arrow Connector 495">
            <a:extLst>
              <a:ext uri="{FF2B5EF4-FFF2-40B4-BE49-F238E27FC236}">
                <a16:creationId xmlns="" xmlns:a16="http://schemas.microsoft.com/office/drawing/2014/main" id="{279837BE-A04C-CB42-B4FB-8C6A0CCB4DA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170538" y="2728339"/>
            <a:ext cx="7938" cy="23764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99" name="Group 500">
            <a:extLst>
              <a:ext uri="{FF2B5EF4-FFF2-40B4-BE49-F238E27FC236}">
                <a16:creationId xmlns="" xmlns:a16="http://schemas.microsoft.com/office/drawing/2014/main" id="{6B3E7E01-8E8A-7F4B-B021-F846BAF86E52}"/>
              </a:ext>
            </a:extLst>
          </p:cNvPr>
          <p:cNvGrpSpPr>
            <a:grpSpLocks/>
          </p:cNvGrpSpPr>
          <p:nvPr/>
        </p:nvGrpSpPr>
        <p:grpSpPr bwMode="auto">
          <a:xfrm>
            <a:off x="5011788" y="3701476"/>
            <a:ext cx="317500" cy="369888"/>
            <a:chOff x="1614533" y="4280420"/>
            <a:chExt cx="317511" cy="369332"/>
          </a:xfrm>
        </p:grpSpPr>
        <p:sp>
          <p:nvSpPr>
            <p:cNvPr id="600" name="Oval 501">
              <a:extLst>
                <a:ext uri="{FF2B5EF4-FFF2-40B4-BE49-F238E27FC236}">
                  <a16:creationId xmlns="" xmlns:a16="http://schemas.microsoft.com/office/drawing/2014/main" id="{8E59746D-4C11-3643-A60F-3FE02E0D6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8337" y="4321838"/>
              <a:ext cx="303707" cy="303707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01" name="TextBox 502">
              <a:extLst>
                <a:ext uri="{FF2B5EF4-FFF2-40B4-BE49-F238E27FC236}">
                  <a16:creationId xmlns="" xmlns:a16="http://schemas.microsoft.com/office/drawing/2014/main" id="{7931AFA1-EAB0-E24F-BB22-BD16051C2B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4533" y="4280420"/>
              <a:ext cx="31304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/>
                <a:t>2</a:t>
              </a:r>
            </a:p>
          </p:txBody>
        </p:sp>
      </p:grpSp>
      <p:sp>
        <p:nvSpPr>
          <p:cNvPr id="602" name="TextBox 503">
            <a:extLst>
              <a:ext uri="{FF2B5EF4-FFF2-40B4-BE49-F238E27FC236}">
                <a16:creationId xmlns="" xmlns:a16="http://schemas.microsoft.com/office/drawing/2014/main" id="{ACCD1315-AC83-B846-A00E-C64853642F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0826" y="3221785"/>
            <a:ext cx="2033587" cy="617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Bob browses</a:t>
            </a:r>
          </a:p>
          <a:p>
            <a:pPr>
              <a:lnSpc>
                <a:spcPct val="85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Netflix video</a:t>
            </a:r>
          </a:p>
        </p:txBody>
      </p:sp>
      <p:cxnSp>
        <p:nvCxnSpPr>
          <p:cNvPr id="603" name="Straight Arrow Connector 504">
            <a:extLst>
              <a:ext uri="{FF2B5EF4-FFF2-40B4-BE49-F238E27FC236}">
                <a16:creationId xmlns="" xmlns:a16="http://schemas.microsoft.com/office/drawing/2014/main" id="{EFE62C9D-60F9-7D4B-BA56-1EBE34FBDBCD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603035" y="2752151"/>
            <a:ext cx="3175" cy="23526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7" name="TextBox 509">
            <a:extLst>
              <a:ext uri="{FF2B5EF4-FFF2-40B4-BE49-F238E27FC236}">
                <a16:creationId xmlns="" xmlns:a16="http://schemas.microsoft.com/office/drawing/2014/main" id="{7F48A116-7728-7C45-85A7-B49A7F592F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0631" y="3620486"/>
            <a:ext cx="178593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dirty="0">
                <a:latin typeface="+mn-lt"/>
              </a:rPr>
              <a:t>Manifest file, requested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+mn-lt"/>
              </a:rPr>
              <a:t>returned for 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+mn-lt"/>
              </a:rPr>
              <a:t>specific video</a:t>
            </a:r>
          </a:p>
        </p:txBody>
      </p:sp>
      <p:sp>
        <p:nvSpPr>
          <p:cNvPr id="608" name="Right Arrow 607">
            <a:extLst>
              <a:ext uri="{FF2B5EF4-FFF2-40B4-BE49-F238E27FC236}">
                <a16:creationId xmlns="" xmlns:a16="http://schemas.microsoft.com/office/drawing/2014/main" id="{09321F34-EB4B-9A44-875C-0DBAFFE346E0}"/>
              </a:ext>
            </a:extLst>
          </p:cNvPr>
          <p:cNvSpPr/>
          <p:nvPr/>
        </p:nvSpPr>
        <p:spPr bwMode="auto">
          <a:xfrm rot="10543217">
            <a:off x="5647410" y="5245456"/>
            <a:ext cx="2215511" cy="391437"/>
          </a:xfrm>
          <a:prstGeom prst="rightArrow">
            <a:avLst/>
          </a:prstGeom>
          <a:gradFill flip="none" rotWithShape="1">
            <a:gsLst>
              <a:gs pos="0">
                <a:srgbClr val="000090"/>
              </a:gs>
              <a:gs pos="100000">
                <a:srgbClr val="FFFFFF"/>
              </a:gs>
            </a:gsLst>
            <a:lin ang="10260000" scaled="0"/>
            <a:tileRect/>
          </a:gradFill>
          <a:ln w="15875">
            <a:gradFill flip="none" rotWithShape="1">
              <a:gsLst>
                <a:gs pos="0">
                  <a:srgbClr val="000090"/>
                </a:gs>
                <a:gs pos="100000">
                  <a:srgbClr val="FFFFFF"/>
                </a:gs>
              </a:gsLst>
              <a:lin ang="0" scaled="1"/>
              <a:tileRect/>
            </a:gradFill>
          </a:ln>
        </p:spPr>
        <p:txBody>
          <a:bodyPr wrap="none"/>
          <a:lstStyle/>
          <a:p>
            <a:pPr>
              <a:buFont typeface="ZapfDingbats" charset="0"/>
              <a:buNone/>
              <a:defRPr/>
            </a:pPr>
            <a:endParaRPr lang="en-US" dirty="0">
              <a:latin typeface="Comic Sans MS" pitchFamily="66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609" name="Straight Arrow Connector 513">
            <a:extLst>
              <a:ext uri="{FF2B5EF4-FFF2-40B4-BE49-F238E27FC236}">
                <a16:creationId xmlns="" xmlns:a16="http://schemas.microsoft.com/office/drawing/2014/main" id="{2E60477C-CB63-8A47-A47A-A283CBFC4D8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830938" y="5106414"/>
            <a:ext cx="1892300" cy="14763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0" name="TextBox 516">
            <a:extLst>
              <a:ext uri="{FF2B5EF4-FFF2-40B4-BE49-F238E27FC236}">
                <a16:creationId xmlns="" xmlns:a16="http://schemas.microsoft.com/office/drawing/2014/main" id="{99E15D1D-24AB-3E40-8053-50249594BD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4462" y="5619176"/>
            <a:ext cx="2354263" cy="837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dirty="0">
                <a:latin typeface="+mn-lt"/>
              </a:rPr>
              <a:t>DASH server selected, contacted, streaming begins</a:t>
            </a:r>
          </a:p>
        </p:txBody>
      </p:sp>
      <p:cxnSp>
        <p:nvCxnSpPr>
          <p:cNvPr id="611" name="Straight Arrow Connector 517">
            <a:extLst>
              <a:ext uri="{FF2B5EF4-FFF2-40B4-BE49-F238E27FC236}">
                <a16:creationId xmlns="" xmlns:a16="http://schemas.microsoft.com/office/drawing/2014/main" id="{C2F8BE22-C3B0-B34C-A67E-BE97EE4CA55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97738" y="2493389"/>
            <a:ext cx="2049463" cy="26987"/>
          </a:xfrm>
          <a:prstGeom prst="straightConnector1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2" name="Straight Arrow Connector 521">
            <a:extLst>
              <a:ext uri="{FF2B5EF4-FFF2-40B4-BE49-F238E27FC236}">
                <a16:creationId xmlns="" xmlns:a16="http://schemas.microsoft.com/office/drawing/2014/main" id="{1F774F1E-9CDB-E443-A38C-58927BC147D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07263" y="2536251"/>
            <a:ext cx="1541463" cy="1133475"/>
          </a:xfrm>
          <a:prstGeom prst="straightConnector1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3" name="Straight Arrow Connector 523">
            <a:extLst>
              <a:ext uri="{FF2B5EF4-FFF2-40B4-BE49-F238E27FC236}">
                <a16:creationId xmlns="" xmlns:a16="http://schemas.microsoft.com/office/drawing/2014/main" id="{36474ED6-E17E-B043-AD18-DC720F9537B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97738" y="2550539"/>
            <a:ext cx="2019300" cy="2706687"/>
          </a:xfrm>
          <a:prstGeom prst="straightConnector1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4" name="TextBox 527">
            <a:extLst>
              <a:ext uri="{FF2B5EF4-FFF2-40B4-BE49-F238E27FC236}">
                <a16:creationId xmlns="" xmlns:a16="http://schemas.microsoft.com/office/drawing/2014/main" id="{2D3FC503-629E-CB4D-95AA-A0E328B57D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5326" y="1640901"/>
            <a:ext cx="2033587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1800"/>
              </a:lnSpc>
            </a:pPr>
            <a:r>
              <a:rPr lang="en-US" altLang="en-US" sz="1800">
                <a:latin typeface="Arial Narrow" panose="020B0604020202020204" pitchFamily="34" charset="0"/>
              </a:rPr>
              <a:t>upload copies of multiple versions of video to CDN servers</a:t>
            </a:r>
          </a:p>
        </p:txBody>
      </p:sp>
      <p:grpSp>
        <p:nvGrpSpPr>
          <p:cNvPr id="615" name="Group 383">
            <a:extLst>
              <a:ext uri="{FF2B5EF4-FFF2-40B4-BE49-F238E27FC236}">
                <a16:creationId xmlns="" xmlns:a16="http://schemas.microsoft.com/office/drawing/2014/main" id="{ED81B171-178A-4A4F-AC04-E4B530AD7962}"/>
              </a:ext>
            </a:extLst>
          </p:cNvPr>
          <p:cNvGrpSpPr>
            <a:grpSpLocks/>
          </p:cNvGrpSpPr>
          <p:nvPr/>
        </p:nvGrpSpPr>
        <p:grpSpPr bwMode="auto">
          <a:xfrm>
            <a:off x="8329663" y="3056951"/>
            <a:ext cx="1374775" cy="1354138"/>
            <a:chOff x="7030938" y="1184076"/>
            <a:chExt cx="1375947" cy="1355492"/>
          </a:xfrm>
        </p:grpSpPr>
        <p:sp>
          <p:nvSpPr>
            <p:cNvPr id="616" name="Freeform 1287">
              <a:extLst>
                <a:ext uri="{FF2B5EF4-FFF2-40B4-BE49-F238E27FC236}">
                  <a16:creationId xmlns="" xmlns:a16="http://schemas.microsoft.com/office/drawing/2014/main" id="{649D8938-A131-444F-AE9E-8D5D4F32A2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30938" y="1184076"/>
              <a:ext cx="1300345" cy="1355492"/>
            </a:xfrm>
            <a:custGeom>
              <a:avLst/>
              <a:gdLst>
                <a:gd name="T0" fmla="*/ 2147483647 w 10000"/>
                <a:gd name="T1" fmla="*/ 313820797 h 10000"/>
                <a:gd name="T2" fmla="*/ 2147483647 w 10000"/>
                <a:gd name="T3" fmla="*/ 1882906618 h 10000"/>
                <a:gd name="T4" fmla="*/ 2147483647 w 10000"/>
                <a:gd name="T5" fmla="*/ 2147483647 h 10000"/>
                <a:gd name="T6" fmla="*/ 1806182456 w 10000"/>
                <a:gd name="T7" fmla="*/ 2147483647 h 10000"/>
                <a:gd name="T8" fmla="*/ 367550316 w 10000"/>
                <a:gd name="T9" fmla="*/ 2147483647 h 10000"/>
                <a:gd name="T10" fmla="*/ 255562134 w 10000"/>
                <a:gd name="T11" fmla="*/ 2147483647 h 10000"/>
                <a:gd name="T12" fmla="*/ 2147483647 w 10000"/>
                <a:gd name="T13" fmla="*/ 2147483647 h 10000"/>
                <a:gd name="T14" fmla="*/ 2147483647 w 10000"/>
                <a:gd name="T15" fmla="*/ 2147483647 h 10000"/>
                <a:gd name="T16" fmla="*/ 2147483647 w 10000"/>
                <a:gd name="T17" fmla="*/ 2147483647 h 10000"/>
                <a:gd name="T18" fmla="*/ 2147483647 w 10000"/>
                <a:gd name="T19" fmla="*/ 2147483647 h 10000"/>
                <a:gd name="T20" fmla="*/ 2147483647 w 10000"/>
                <a:gd name="T21" fmla="*/ 2147483647 h 10000"/>
                <a:gd name="T22" fmla="*/ 2147483647 w 10000"/>
                <a:gd name="T23" fmla="*/ 2147483647 h 10000"/>
                <a:gd name="T24" fmla="*/ 2147483647 w 10000"/>
                <a:gd name="T25" fmla="*/ 2147483647 h 10000"/>
                <a:gd name="T26" fmla="*/ 2147483647 w 10000"/>
                <a:gd name="T27" fmla="*/ 2147483647 h 10000"/>
                <a:gd name="T28" fmla="*/ 2147483647 w 10000"/>
                <a:gd name="T29" fmla="*/ 2147483647 h 10000"/>
                <a:gd name="T30" fmla="*/ 2147483647 w 10000"/>
                <a:gd name="T31" fmla="*/ 537978644 h 10000"/>
                <a:gd name="T32" fmla="*/ 2147483647 w 10000"/>
                <a:gd name="T33" fmla="*/ 12457243 h 10000"/>
                <a:gd name="T34" fmla="*/ 2147483647 w 10000"/>
                <a:gd name="T35" fmla="*/ 313820797 h 1000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0000" h="10000">
                  <a:moveTo>
                    <a:pt x="6270" y="126"/>
                  </a:moveTo>
                  <a:cubicBezTo>
                    <a:pt x="5642" y="245"/>
                    <a:pt x="4469" y="528"/>
                    <a:pt x="3738" y="756"/>
                  </a:cubicBezTo>
                  <a:cubicBezTo>
                    <a:pt x="3007" y="984"/>
                    <a:pt x="2405" y="1322"/>
                    <a:pt x="1887" y="1495"/>
                  </a:cubicBezTo>
                  <a:cubicBezTo>
                    <a:pt x="1369" y="1668"/>
                    <a:pt x="1195" y="1105"/>
                    <a:pt x="629" y="1793"/>
                  </a:cubicBezTo>
                  <a:cubicBezTo>
                    <a:pt x="63" y="2481"/>
                    <a:pt x="218" y="3574"/>
                    <a:pt x="128" y="4417"/>
                  </a:cubicBezTo>
                  <a:cubicBezTo>
                    <a:pt x="39" y="5260"/>
                    <a:pt x="-87" y="6368"/>
                    <a:pt x="89" y="6848"/>
                  </a:cubicBezTo>
                  <a:cubicBezTo>
                    <a:pt x="265" y="7328"/>
                    <a:pt x="491" y="7223"/>
                    <a:pt x="1207" y="7298"/>
                  </a:cubicBezTo>
                  <a:cubicBezTo>
                    <a:pt x="1924" y="7374"/>
                    <a:pt x="3641" y="7133"/>
                    <a:pt x="4406" y="7298"/>
                  </a:cubicBezTo>
                  <a:cubicBezTo>
                    <a:pt x="5171" y="7463"/>
                    <a:pt x="5298" y="7868"/>
                    <a:pt x="5779" y="8288"/>
                  </a:cubicBezTo>
                  <a:cubicBezTo>
                    <a:pt x="6260" y="8709"/>
                    <a:pt x="6848" y="9549"/>
                    <a:pt x="7290" y="9819"/>
                  </a:cubicBezTo>
                  <a:cubicBezTo>
                    <a:pt x="7731" y="10089"/>
                    <a:pt x="8124" y="10014"/>
                    <a:pt x="8448" y="9879"/>
                  </a:cubicBezTo>
                  <a:cubicBezTo>
                    <a:pt x="8771" y="9744"/>
                    <a:pt x="9056" y="9549"/>
                    <a:pt x="9252" y="9008"/>
                  </a:cubicBezTo>
                  <a:cubicBezTo>
                    <a:pt x="9448" y="8469"/>
                    <a:pt x="9537" y="7418"/>
                    <a:pt x="9644" y="6639"/>
                  </a:cubicBezTo>
                  <a:cubicBezTo>
                    <a:pt x="9752" y="5858"/>
                    <a:pt x="9851" y="5168"/>
                    <a:pt x="9899" y="4327"/>
                  </a:cubicBezTo>
                  <a:cubicBezTo>
                    <a:pt x="9949" y="3486"/>
                    <a:pt x="10076" y="2256"/>
                    <a:pt x="9939" y="1566"/>
                  </a:cubicBezTo>
                  <a:cubicBezTo>
                    <a:pt x="9802" y="876"/>
                    <a:pt x="9478" y="471"/>
                    <a:pt x="9075" y="216"/>
                  </a:cubicBezTo>
                  <a:cubicBezTo>
                    <a:pt x="8674" y="-39"/>
                    <a:pt x="7997" y="20"/>
                    <a:pt x="7525" y="5"/>
                  </a:cubicBezTo>
                  <a:cubicBezTo>
                    <a:pt x="7055" y="-9"/>
                    <a:pt x="6898" y="5"/>
                    <a:pt x="6270" y="126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17" name="Group 249">
              <a:extLst>
                <a:ext uri="{FF2B5EF4-FFF2-40B4-BE49-F238E27FC236}">
                  <a16:creationId xmlns="" xmlns:a16="http://schemas.microsoft.com/office/drawing/2014/main" id="{978A5A5C-B4FF-2040-922C-51261B7EAC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1141" y="1665569"/>
              <a:ext cx="365533" cy="637551"/>
              <a:chOff x="4140" y="429"/>
              <a:chExt cx="1425" cy="2396"/>
            </a:xfrm>
          </p:grpSpPr>
          <p:sp>
            <p:nvSpPr>
              <p:cNvPr id="619" name="Freeform 250">
                <a:extLst>
                  <a:ext uri="{FF2B5EF4-FFF2-40B4-BE49-F238E27FC236}">
                    <a16:creationId xmlns="" xmlns:a16="http://schemas.microsoft.com/office/drawing/2014/main" id="{96FC33B4-96C2-C340-BB6E-F7329E6020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17 w 354"/>
                  <a:gd name="T1" fmla="*/ 0 h 2742"/>
                  <a:gd name="T2" fmla="*/ 93 w 354"/>
                  <a:gd name="T3" fmla="*/ 114 h 2742"/>
                  <a:gd name="T4" fmla="*/ 91 w 354"/>
                  <a:gd name="T5" fmla="*/ 881 h 2742"/>
                  <a:gd name="T6" fmla="*/ 0 w 354"/>
                  <a:gd name="T7" fmla="*/ 921 h 2742"/>
                  <a:gd name="T8" fmla="*/ 1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0" name="Rectangle 251">
                <a:extLst>
                  <a:ext uri="{FF2B5EF4-FFF2-40B4-BE49-F238E27FC236}">
                    <a16:creationId xmlns="" xmlns:a16="http://schemas.microsoft.com/office/drawing/2014/main" id="{610312A6-A966-B049-98BE-3FA50487EE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3" y="435"/>
                <a:ext cx="1053" cy="227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21" name="Freeform 252">
                <a:extLst>
                  <a:ext uri="{FF2B5EF4-FFF2-40B4-BE49-F238E27FC236}">
                    <a16:creationId xmlns="" xmlns:a16="http://schemas.microsoft.com/office/drawing/2014/main" id="{5A7D71CE-AA89-1C46-932D-D42C6E378E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56 w 211"/>
                  <a:gd name="T3" fmla="*/ 73 h 2537"/>
                  <a:gd name="T4" fmla="*/ 2 w 211"/>
                  <a:gd name="T5" fmla="*/ 839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" name="Freeform 253">
                <a:extLst>
                  <a:ext uri="{FF2B5EF4-FFF2-40B4-BE49-F238E27FC236}">
                    <a16:creationId xmlns="" xmlns:a16="http://schemas.microsoft.com/office/drawing/2014/main" id="{6BBBC2E5-8406-6749-A6EE-D56A1B3A2D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87 w 328"/>
                  <a:gd name="T3" fmla="*/ 43 h 226"/>
                  <a:gd name="T4" fmla="*/ 87 w 328"/>
                  <a:gd name="T5" fmla="*/ 77 h 226"/>
                  <a:gd name="T6" fmla="*/ 0 w 328"/>
                  <a:gd name="T7" fmla="*/ 34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" name="Rectangle 254">
                <a:extLst>
                  <a:ext uri="{FF2B5EF4-FFF2-40B4-BE49-F238E27FC236}">
                    <a16:creationId xmlns="" xmlns:a16="http://schemas.microsoft.com/office/drawing/2014/main" id="{A4FC3092-FA25-064E-ADC8-5B6D38620A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5" y="698"/>
                <a:ext cx="595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624" name="Group 255">
                <a:extLst>
                  <a:ext uri="{FF2B5EF4-FFF2-40B4-BE49-F238E27FC236}">
                    <a16:creationId xmlns="" xmlns:a16="http://schemas.microsoft.com/office/drawing/2014/main" id="{1D5110E2-280C-9246-8D10-399EC61CBD9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649" name="AutoShape 256">
                  <a:extLst>
                    <a:ext uri="{FF2B5EF4-FFF2-40B4-BE49-F238E27FC236}">
                      <a16:creationId xmlns="" xmlns:a16="http://schemas.microsoft.com/office/drawing/2014/main" id="{D83986DD-3F09-D440-8EF9-EF826DC36A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4"/>
                  <a:ext cx="727" cy="13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buFont typeface="ZapfDingbats" charset="0"/>
                    <a:buNone/>
                    <a:defRPr/>
                  </a:pPr>
                  <a:endParaRPr lang="en-US" dirty="0"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50" name="AutoShape 257">
                  <a:extLst>
                    <a:ext uri="{FF2B5EF4-FFF2-40B4-BE49-F238E27FC236}">
                      <a16:creationId xmlns="" xmlns:a16="http://schemas.microsoft.com/office/drawing/2014/main" id="{2583E301-FAE7-5A41-95D0-08085C4090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5"/>
                  <a:ext cx="696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buFont typeface="ZapfDingbats" charset="0"/>
                    <a:buNone/>
                    <a:defRPr/>
                  </a:pPr>
                  <a:endParaRPr lang="en-US" dirty="0"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625" name="Rectangle 258">
                <a:extLst>
                  <a:ext uri="{FF2B5EF4-FFF2-40B4-BE49-F238E27FC236}">
                    <a16:creationId xmlns="" xmlns:a16="http://schemas.microsoft.com/office/drawing/2014/main" id="{A1487D88-15EC-1245-9F32-55511FA09A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8" y="1020"/>
                <a:ext cx="595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626" name="Group 259">
                <a:extLst>
                  <a:ext uri="{FF2B5EF4-FFF2-40B4-BE49-F238E27FC236}">
                    <a16:creationId xmlns="" xmlns:a16="http://schemas.microsoft.com/office/drawing/2014/main" id="{C1C66C5E-AA22-2942-9FE1-CC0D53BC7F9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647" name="AutoShape 260">
                  <a:extLst>
                    <a:ext uri="{FF2B5EF4-FFF2-40B4-BE49-F238E27FC236}">
                      <a16:creationId xmlns="" xmlns:a16="http://schemas.microsoft.com/office/drawing/2014/main" id="{7FD3A1E2-9440-B74D-96F8-52E4B7A866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77"/>
                  <a:ext cx="727" cy="13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buFont typeface="ZapfDingbats" charset="0"/>
                    <a:buNone/>
                    <a:defRPr/>
                  </a:pPr>
                  <a:endParaRPr lang="en-US" dirty="0"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48" name="AutoShape 261">
                  <a:extLst>
                    <a:ext uri="{FF2B5EF4-FFF2-40B4-BE49-F238E27FC236}">
                      <a16:creationId xmlns="" xmlns:a16="http://schemas.microsoft.com/office/drawing/2014/main" id="{0EA90844-82E2-7041-BE56-FE6D4EE0D8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1" y="2595"/>
                  <a:ext cx="696" cy="9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buFont typeface="ZapfDingbats" charset="0"/>
                    <a:buNone/>
                    <a:defRPr/>
                  </a:pPr>
                  <a:endParaRPr lang="en-US" dirty="0"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627" name="Rectangle 262">
                <a:extLst>
                  <a:ext uri="{FF2B5EF4-FFF2-40B4-BE49-F238E27FC236}">
                    <a16:creationId xmlns="" xmlns:a16="http://schemas.microsoft.com/office/drawing/2014/main" id="{283833E2-9E6A-EC4E-A8CC-83ADC14E1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5" y="1355"/>
                <a:ext cx="595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28" name="Rectangle 263">
                <a:extLst>
                  <a:ext uri="{FF2B5EF4-FFF2-40B4-BE49-F238E27FC236}">
                    <a16:creationId xmlns="" xmlns:a16="http://schemas.microsoft.com/office/drawing/2014/main" id="{72732886-1C08-7C45-9F6F-69CB57B776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8" y="1653"/>
                <a:ext cx="601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629" name="Group 264">
                <a:extLst>
                  <a:ext uri="{FF2B5EF4-FFF2-40B4-BE49-F238E27FC236}">
                    <a16:creationId xmlns="" xmlns:a16="http://schemas.microsoft.com/office/drawing/2014/main" id="{F80FFB68-2EC3-9346-8509-64CDCE4976E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645" name="AutoShape 265">
                  <a:extLst>
                    <a:ext uri="{FF2B5EF4-FFF2-40B4-BE49-F238E27FC236}">
                      <a16:creationId xmlns="" xmlns:a16="http://schemas.microsoft.com/office/drawing/2014/main" id="{55598102-FF9E-094C-A817-A698CCABCC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76"/>
                  <a:ext cx="718" cy="13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buFont typeface="ZapfDingbats" charset="0"/>
                    <a:buNone/>
                    <a:defRPr/>
                  </a:pPr>
                  <a:endParaRPr lang="en-US" dirty="0"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46" name="AutoShape 266">
                  <a:extLst>
                    <a:ext uri="{FF2B5EF4-FFF2-40B4-BE49-F238E27FC236}">
                      <a16:creationId xmlns="" xmlns:a16="http://schemas.microsoft.com/office/drawing/2014/main" id="{D7709F49-ABD3-434B-989F-ED0F57022C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92"/>
                  <a:ext cx="687" cy="9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buFont typeface="ZapfDingbats" charset="0"/>
                    <a:buNone/>
                    <a:defRPr/>
                  </a:pPr>
                  <a:endParaRPr lang="en-US" dirty="0"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630" name="Freeform 267">
                <a:extLst>
                  <a:ext uri="{FF2B5EF4-FFF2-40B4-BE49-F238E27FC236}">
                    <a16:creationId xmlns="" xmlns:a16="http://schemas.microsoft.com/office/drawing/2014/main" id="{58E0CD6F-F7D1-5D4D-85C8-B937D37C36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87 w 328"/>
                  <a:gd name="T3" fmla="*/ 42 h 226"/>
                  <a:gd name="T4" fmla="*/ 87 w 328"/>
                  <a:gd name="T5" fmla="*/ 75 h 226"/>
                  <a:gd name="T6" fmla="*/ 0 w 328"/>
                  <a:gd name="T7" fmla="*/ 3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31" name="Group 268">
                <a:extLst>
                  <a:ext uri="{FF2B5EF4-FFF2-40B4-BE49-F238E27FC236}">
                    <a16:creationId xmlns="" xmlns:a16="http://schemas.microsoft.com/office/drawing/2014/main" id="{CEE525EE-C76D-CD47-83B8-8D86FCB35A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643" name="AutoShape 269">
                  <a:extLst>
                    <a:ext uri="{FF2B5EF4-FFF2-40B4-BE49-F238E27FC236}">
                      <a16:creationId xmlns="" xmlns:a16="http://schemas.microsoft.com/office/drawing/2014/main" id="{BE4F71D7-817B-934C-9F75-91A7222E7A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66"/>
                  <a:ext cx="725" cy="14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buFont typeface="ZapfDingbats" charset="0"/>
                    <a:buNone/>
                    <a:defRPr/>
                  </a:pPr>
                  <a:endParaRPr lang="en-US" dirty="0"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44" name="AutoShape 270">
                  <a:extLst>
                    <a:ext uri="{FF2B5EF4-FFF2-40B4-BE49-F238E27FC236}">
                      <a16:creationId xmlns="" xmlns:a16="http://schemas.microsoft.com/office/drawing/2014/main" id="{DA479A9C-0837-6141-A6AC-E8D851E4B1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3" y="2584"/>
                  <a:ext cx="694" cy="11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buFont typeface="ZapfDingbats" charset="0"/>
                    <a:buNone/>
                    <a:defRPr/>
                  </a:pPr>
                  <a:endParaRPr lang="en-US" dirty="0"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632" name="Rectangle 271">
                <a:extLst>
                  <a:ext uri="{FF2B5EF4-FFF2-40B4-BE49-F238E27FC236}">
                    <a16:creationId xmlns="" xmlns:a16="http://schemas.microsoft.com/office/drawing/2014/main" id="{7BAB7EEF-CEF0-7747-B60A-1243972235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0" y="435"/>
                <a:ext cx="68" cy="2281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33" name="Freeform 272">
                <a:extLst>
                  <a:ext uri="{FF2B5EF4-FFF2-40B4-BE49-F238E27FC236}">
                    <a16:creationId xmlns="" xmlns:a16="http://schemas.microsoft.com/office/drawing/2014/main" id="{23F88BAC-4F2F-884A-8A11-0DD0411366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77 w 296"/>
                  <a:gd name="T3" fmla="*/ 47 h 256"/>
                  <a:gd name="T4" fmla="*/ 78 w 296"/>
                  <a:gd name="T5" fmla="*/ 85 h 256"/>
                  <a:gd name="T6" fmla="*/ 0 w 296"/>
                  <a:gd name="T7" fmla="*/ 3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4" name="Freeform 273">
                <a:extLst>
                  <a:ext uri="{FF2B5EF4-FFF2-40B4-BE49-F238E27FC236}">
                    <a16:creationId xmlns="" xmlns:a16="http://schemas.microsoft.com/office/drawing/2014/main" id="{153D6F6F-1B37-4B46-8C7B-5C383D66A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81 w 304"/>
                  <a:gd name="T3" fmla="*/ 55 h 288"/>
                  <a:gd name="T4" fmla="*/ 76 w 304"/>
                  <a:gd name="T5" fmla="*/ 97 h 288"/>
                  <a:gd name="T6" fmla="*/ 2 w 304"/>
                  <a:gd name="T7" fmla="*/ 4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5" name="Oval 274">
                <a:extLst>
                  <a:ext uri="{FF2B5EF4-FFF2-40B4-BE49-F238E27FC236}">
                    <a16:creationId xmlns="" xmlns:a16="http://schemas.microsoft.com/office/drawing/2014/main" id="{FE063EE0-3ACE-EE46-BFFC-669BFB49B3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6" y="2609"/>
                <a:ext cx="50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36" name="Freeform 275">
                <a:extLst>
                  <a:ext uri="{FF2B5EF4-FFF2-40B4-BE49-F238E27FC236}">
                    <a16:creationId xmlns="" xmlns:a16="http://schemas.microsoft.com/office/drawing/2014/main" id="{F382B54D-43FD-C049-8E97-A803ADCCCE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6 h 240"/>
                  <a:gd name="T2" fmla="*/ 2 w 306"/>
                  <a:gd name="T3" fmla="*/ 81 h 240"/>
                  <a:gd name="T4" fmla="*/ 81 w 306"/>
                  <a:gd name="T5" fmla="*/ 37 h 240"/>
                  <a:gd name="T6" fmla="*/ 78 w 306"/>
                  <a:gd name="T7" fmla="*/ 0 h 240"/>
                  <a:gd name="T8" fmla="*/ 0 w 306"/>
                  <a:gd name="T9" fmla="*/ 36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7" name="AutoShape 276">
                <a:extLst>
                  <a:ext uri="{FF2B5EF4-FFF2-40B4-BE49-F238E27FC236}">
                    <a16:creationId xmlns="" xmlns:a16="http://schemas.microsoft.com/office/drawing/2014/main" id="{04306910-BCCD-F549-8CAC-9CE8C9FB95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1" y="2680"/>
                <a:ext cx="1202" cy="143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38" name="AutoShape 277">
                <a:extLst>
                  <a:ext uri="{FF2B5EF4-FFF2-40B4-BE49-F238E27FC236}">
                    <a16:creationId xmlns="" xmlns:a16="http://schemas.microsoft.com/office/drawing/2014/main" id="{A2BF0BB2-374A-E249-971B-EAE24E4D47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3" y="2710"/>
                <a:ext cx="1078" cy="7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39" name="Oval 278">
                <a:extLst>
                  <a:ext uri="{FF2B5EF4-FFF2-40B4-BE49-F238E27FC236}">
                    <a16:creationId xmlns="" xmlns:a16="http://schemas.microsoft.com/office/drawing/2014/main" id="{8C0A6A7B-745C-6B46-852C-B11809C108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8" y="2382"/>
                <a:ext cx="161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40" name="Oval 279">
                <a:extLst>
                  <a:ext uri="{FF2B5EF4-FFF2-40B4-BE49-F238E27FC236}">
                    <a16:creationId xmlns="" xmlns:a16="http://schemas.microsoft.com/office/drawing/2014/main" id="{F519574B-5DE0-1444-8817-E97F7447BA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8" y="2382"/>
                <a:ext cx="161" cy="1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buFont typeface="ZapfDingbats" charset="0"/>
                  <a:buNone/>
                  <a:defRPr/>
                </a:pPr>
                <a:endParaRPr lang="en-US" dirty="0">
                  <a:solidFill>
                    <a:srgbClr val="FF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41" name="Oval 280">
                <a:extLst>
                  <a:ext uri="{FF2B5EF4-FFF2-40B4-BE49-F238E27FC236}">
                    <a16:creationId xmlns="" xmlns:a16="http://schemas.microsoft.com/office/drawing/2014/main" id="{A1AC7CC8-F925-F640-BE0B-5676C61A1D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1" y="2382"/>
                <a:ext cx="161" cy="137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42" name="Rectangle 281">
                <a:extLst>
                  <a:ext uri="{FF2B5EF4-FFF2-40B4-BE49-F238E27FC236}">
                    <a16:creationId xmlns="" xmlns:a16="http://schemas.microsoft.com/office/drawing/2014/main" id="{CC4B114D-F910-7D4F-A5C3-DF3B435A6B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4" y="1832"/>
                <a:ext cx="87" cy="764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618" name="TextBox 492">
              <a:extLst>
                <a:ext uri="{FF2B5EF4-FFF2-40B4-BE49-F238E27FC236}">
                  <a16:creationId xmlns="" xmlns:a16="http://schemas.microsoft.com/office/drawing/2014/main" id="{85F6E22B-EB95-3A45-AEE7-DFC0ADFCA0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00043" y="1655943"/>
              <a:ext cx="806842" cy="617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ts val="1800"/>
                </a:lnSpc>
              </a:pPr>
              <a:r>
                <a:rPr lang="en-US" altLang="en-US" sz="1800">
                  <a:latin typeface="Arial Narrow" panose="020B0604020202020204" pitchFamily="34" charset="0"/>
                </a:rPr>
                <a:t>CDN</a:t>
              </a:r>
            </a:p>
            <a:p>
              <a:pPr>
                <a:lnSpc>
                  <a:spcPts val="1800"/>
                </a:lnSpc>
              </a:pPr>
              <a:r>
                <a:rPr lang="en-US" altLang="en-US" sz="1800">
                  <a:latin typeface="Arial Narrow" panose="020B0604020202020204" pitchFamily="34" charset="0"/>
                </a:rPr>
                <a:t>server </a:t>
              </a:r>
            </a:p>
          </p:txBody>
        </p:sp>
      </p:grpSp>
      <p:grpSp>
        <p:nvGrpSpPr>
          <p:cNvPr id="651" name="Group 468">
            <a:extLst>
              <a:ext uri="{FF2B5EF4-FFF2-40B4-BE49-F238E27FC236}">
                <a16:creationId xmlns="" xmlns:a16="http://schemas.microsoft.com/office/drawing/2014/main" id="{1F4063A8-67FD-484E-8F6F-19E370A56F74}"/>
              </a:ext>
            </a:extLst>
          </p:cNvPr>
          <p:cNvGrpSpPr>
            <a:grpSpLocks/>
          </p:cNvGrpSpPr>
          <p:nvPr/>
        </p:nvGrpSpPr>
        <p:grpSpPr bwMode="auto">
          <a:xfrm>
            <a:off x="7966126" y="4447601"/>
            <a:ext cx="1376362" cy="1355725"/>
            <a:chOff x="7030938" y="1184076"/>
            <a:chExt cx="1375947" cy="1355492"/>
          </a:xfrm>
        </p:grpSpPr>
        <p:sp>
          <p:nvSpPr>
            <p:cNvPr id="652" name="Freeform 1287">
              <a:extLst>
                <a:ext uri="{FF2B5EF4-FFF2-40B4-BE49-F238E27FC236}">
                  <a16:creationId xmlns="" xmlns:a16="http://schemas.microsoft.com/office/drawing/2014/main" id="{B9C0A66B-0217-C040-AA59-40CF97C7DE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30938" y="1184076"/>
              <a:ext cx="1300345" cy="1355492"/>
            </a:xfrm>
            <a:custGeom>
              <a:avLst/>
              <a:gdLst>
                <a:gd name="T0" fmla="*/ 2147483647 w 10000"/>
                <a:gd name="T1" fmla="*/ 313820797 h 10000"/>
                <a:gd name="T2" fmla="*/ 2147483647 w 10000"/>
                <a:gd name="T3" fmla="*/ 1882906618 h 10000"/>
                <a:gd name="T4" fmla="*/ 2147483647 w 10000"/>
                <a:gd name="T5" fmla="*/ 2147483647 h 10000"/>
                <a:gd name="T6" fmla="*/ 1806182456 w 10000"/>
                <a:gd name="T7" fmla="*/ 2147483647 h 10000"/>
                <a:gd name="T8" fmla="*/ 367550316 w 10000"/>
                <a:gd name="T9" fmla="*/ 2147483647 h 10000"/>
                <a:gd name="T10" fmla="*/ 255562134 w 10000"/>
                <a:gd name="T11" fmla="*/ 2147483647 h 10000"/>
                <a:gd name="T12" fmla="*/ 2147483647 w 10000"/>
                <a:gd name="T13" fmla="*/ 2147483647 h 10000"/>
                <a:gd name="T14" fmla="*/ 2147483647 w 10000"/>
                <a:gd name="T15" fmla="*/ 2147483647 h 10000"/>
                <a:gd name="T16" fmla="*/ 2147483647 w 10000"/>
                <a:gd name="T17" fmla="*/ 2147483647 h 10000"/>
                <a:gd name="T18" fmla="*/ 2147483647 w 10000"/>
                <a:gd name="T19" fmla="*/ 2147483647 h 10000"/>
                <a:gd name="T20" fmla="*/ 2147483647 w 10000"/>
                <a:gd name="T21" fmla="*/ 2147483647 h 10000"/>
                <a:gd name="T22" fmla="*/ 2147483647 w 10000"/>
                <a:gd name="T23" fmla="*/ 2147483647 h 10000"/>
                <a:gd name="T24" fmla="*/ 2147483647 w 10000"/>
                <a:gd name="T25" fmla="*/ 2147483647 h 10000"/>
                <a:gd name="T26" fmla="*/ 2147483647 w 10000"/>
                <a:gd name="T27" fmla="*/ 2147483647 h 10000"/>
                <a:gd name="T28" fmla="*/ 2147483647 w 10000"/>
                <a:gd name="T29" fmla="*/ 2147483647 h 10000"/>
                <a:gd name="T30" fmla="*/ 2147483647 w 10000"/>
                <a:gd name="T31" fmla="*/ 537978644 h 10000"/>
                <a:gd name="T32" fmla="*/ 2147483647 w 10000"/>
                <a:gd name="T33" fmla="*/ 12457243 h 10000"/>
                <a:gd name="T34" fmla="*/ 2147483647 w 10000"/>
                <a:gd name="T35" fmla="*/ 313820797 h 1000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0000" h="10000">
                  <a:moveTo>
                    <a:pt x="6270" y="126"/>
                  </a:moveTo>
                  <a:cubicBezTo>
                    <a:pt x="5642" y="245"/>
                    <a:pt x="4469" y="528"/>
                    <a:pt x="3738" y="756"/>
                  </a:cubicBezTo>
                  <a:cubicBezTo>
                    <a:pt x="3007" y="984"/>
                    <a:pt x="2405" y="1322"/>
                    <a:pt x="1887" y="1495"/>
                  </a:cubicBezTo>
                  <a:cubicBezTo>
                    <a:pt x="1369" y="1668"/>
                    <a:pt x="1195" y="1105"/>
                    <a:pt x="629" y="1793"/>
                  </a:cubicBezTo>
                  <a:cubicBezTo>
                    <a:pt x="63" y="2481"/>
                    <a:pt x="218" y="3574"/>
                    <a:pt x="128" y="4417"/>
                  </a:cubicBezTo>
                  <a:cubicBezTo>
                    <a:pt x="39" y="5260"/>
                    <a:pt x="-87" y="6368"/>
                    <a:pt x="89" y="6848"/>
                  </a:cubicBezTo>
                  <a:cubicBezTo>
                    <a:pt x="265" y="7328"/>
                    <a:pt x="491" y="7223"/>
                    <a:pt x="1207" y="7298"/>
                  </a:cubicBezTo>
                  <a:cubicBezTo>
                    <a:pt x="1924" y="7374"/>
                    <a:pt x="3641" y="7133"/>
                    <a:pt x="4406" y="7298"/>
                  </a:cubicBezTo>
                  <a:cubicBezTo>
                    <a:pt x="5171" y="7463"/>
                    <a:pt x="5298" y="7868"/>
                    <a:pt x="5779" y="8288"/>
                  </a:cubicBezTo>
                  <a:cubicBezTo>
                    <a:pt x="6260" y="8709"/>
                    <a:pt x="6848" y="9549"/>
                    <a:pt x="7290" y="9819"/>
                  </a:cubicBezTo>
                  <a:cubicBezTo>
                    <a:pt x="7731" y="10089"/>
                    <a:pt x="8124" y="10014"/>
                    <a:pt x="8448" y="9879"/>
                  </a:cubicBezTo>
                  <a:cubicBezTo>
                    <a:pt x="8771" y="9744"/>
                    <a:pt x="9056" y="9549"/>
                    <a:pt x="9252" y="9008"/>
                  </a:cubicBezTo>
                  <a:cubicBezTo>
                    <a:pt x="9448" y="8469"/>
                    <a:pt x="9537" y="7418"/>
                    <a:pt x="9644" y="6639"/>
                  </a:cubicBezTo>
                  <a:cubicBezTo>
                    <a:pt x="9752" y="5858"/>
                    <a:pt x="9851" y="5168"/>
                    <a:pt x="9899" y="4327"/>
                  </a:cubicBezTo>
                  <a:cubicBezTo>
                    <a:pt x="9949" y="3486"/>
                    <a:pt x="10076" y="2256"/>
                    <a:pt x="9939" y="1566"/>
                  </a:cubicBezTo>
                  <a:cubicBezTo>
                    <a:pt x="9802" y="876"/>
                    <a:pt x="9478" y="471"/>
                    <a:pt x="9075" y="216"/>
                  </a:cubicBezTo>
                  <a:cubicBezTo>
                    <a:pt x="8674" y="-39"/>
                    <a:pt x="7997" y="20"/>
                    <a:pt x="7525" y="5"/>
                  </a:cubicBezTo>
                  <a:cubicBezTo>
                    <a:pt x="7055" y="-9"/>
                    <a:pt x="6898" y="5"/>
                    <a:pt x="6270" y="126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53" name="Group 249">
              <a:extLst>
                <a:ext uri="{FF2B5EF4-FFF2-40B4-BE49-F238E27FC236}">
                  <a16:creationId xmlns="" xmlns:a16="http://schemas.microsoft.com/office/drawing/2014/main" id="{2D0460A7-D522-2B45-8D08-2C9B88DFAE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1141" y="1665569"/>
              <a:ext cx="365533" cy="637551"/>
              <a:chOff x="4140" y="429"/>
              <a:chExt cx="1425" cy="2396"/>
            </a:xfrm>
          </p:grpSpPr>
          <p:sp>
            <p:nvSpPr>
              <p:cNvPr id="656" name="Freeform 250">
                <a:extLst>
                  <a:ext uri="{FF2B5EF4-FFF2-40B4-BE49-F238E27FC236}">
                    <a16:creationId xmlns="" xmlns:a16="http://schemas.microsoft.com/office/drawing/2014/main" id="{23138FC9-3550-5249-8349-BED738B581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17 w 354"/>
                  <a:gd name="T1" fmla="*/ 0 h 2742"/>
                  <a:gd name="T2" fmla="*/ 93 w 354"/>
                  <a:gd name="T3" fmla="*/ 114 h 2742"/>
                  <a:gd name="T4" fmla="*/ 91 w 354"/>
                  <a:gd name="T5" fmla="*/ 881 h 2742"/>
                  <a:gd name="T6" fmla="*/ 0 w 354"/>
                  <a:gd name="T7" fmla="*/ 921 h 2742"/>
                  <a:gd name="T8" fmla="*/ 1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7" name="Rectangle 251">
                <a:extLst>
                  <a:ext uri="{FF2B5EF4-FFF2-40B4-BE49-F238E27FC236}">
                    <a16:creationId xmlns="" xmlns:a16="http://schemas.microsoft.com/office/drawing/2014/main" id="{DFCF1873-FB16-2A47-A936-08D8C3908C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2" y="433"/>
                <a:ext cx="1052" cy="2279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58" name="Freeform 252">
                <a:extLst>
                  <a:ext uri="{FF2B5EF4-FFF2-40B4-BE49-F238E27FC236}">
                    <a16:creationId xmlns="" xmlns:a16="http://schemas.microsoft.com/office/drawing/2014/main" id="{8867C201-6EA6-9C40-BFA6-0B88C51117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56 w 211"/>
                  <a:gd name="T3" fmla="*/ 73 h 2537"/>
                  <a:gd name="T4" fmla="*/ 2 w 211"/>
                  <a:gd name="T5" fmla="*/ 839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9" name="Freeform 253">
                <a:extLst>
                  <a:ext uri="{FF2B5EF4-FFF2-40B4-BE49-F238E27FC236}">
                    <a16:creationId xmlns="" xmlns:a16="http://schemas.microsoft.com/office/drawing/2014/main" id="{3AABF7A5-C9C5-0341-A27E-5E16A3148A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87 w 328"/>
                  <a:gd name="T3" fmla="*/ 43 h 226"/>
                  <a:gd name="T4" fmla="*/ 87 w 328"/>
                  <a:gd name="T5" fmla="*/ 77 h 226"/>
                  <a:gd name="T6" fmla="*/ 0 w 328"/>
                  <a:gd name="T7" fmla="*/ 34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0" name="Rectangle 254">
                <a:extLst>
                  <a:ext uri="{FF2B5EF4-FFF2-40B4-BE49-F238E27FC236}">
                    <a16:creationId xmlns="" xmlns:a16="http://schemas.microsoft.com/office/drawing/2014/main" id="{455C9642-187B-834C-A852-DD74D736A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5" y="695"/>
                <a:ext cx="594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661" name="Group 255">
                <a:extLst>
                  <a:ext uri="{FF2B5EF4-FFF2-40B4-BE49-F238E27FC236}">
                    <a16:creationId xmlns="" xmlns:a16="http://schemas.microsoft.com/office/drawing/2014/main" id="{149ADA1A-B66F-F44C-B49C-96E50A1BB8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686" name="AutoShape 256">
                  <a:extLst>
                    <a:ext uri="{FF2B5EF4-FFF2-40B4-BE49-F238E27FC236}">
                      <a16:creationId xmlns="" xmlns:a16="http://schemas.microsoft.com/office/drawing/2014/main" id="{3D4D4A1D-9D61-334E-A979-8E927E535A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71"/>
                  <a:ext cx="726" cy="12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buFont typeface="ZapfDingbats" charset="0"/>
                    <a:buNone/>
                    <a:defRPr/>
                  </a:pPr>
                  <a:endParaRPr lang="en-US" dirty="0"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87" name="AutoShape 257">
                  <a:extLst>
                    <a:ext uri="{FF2B5EF4-FFF2-40B4-BE49-F238E27FC236}">
                      <a16:creationId xmlns="" xmlns:a16="http://schemas.microsoft.com/office/drawing/2014/main" id="{2DFF9622-EBDD-994E-9C23-DFAF566A40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3"/>
                  <a:ext cx="695" cy="9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buFont typeface="ZapfDingbats" charset="0"/>
                    <a:buNone/>
                    <a:defRPr/>
                  </a:pPr>
                  <a:endParaRPr lang="en-US" dirty="0"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662" name="Rectangle 258">
                <a:extLst>
                  <a:ext uri="{FF2B5EF4-FFF2-40B4-BE49-F238E27FC236}">
                    <a16:creationId xmlns="" xmlns:a16="http://schemas.microsoft.com/office/drawing/2014/main" id="{67544B8E-E01F-7547-B897-14F34EFC29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7" y="1023"/>
                <a:ext cx="594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663" name="Group 259">
                <a:extLst>
                  <a:ext uri="{FF2B5EF4-FFF2-40B4-BE49-F238E27FC236}">
                    <a16:creationId xmlns="" xmlns:a16="http://schemas.microsoft.com/office/drawing/2014/main" id="{BB1B2199-F34E-E045-9E41-BBFD51213E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684" name="AutoShape 260">
                  <a:extLst>
                    <a:ext uri="{FF2B5EF4-FFF2-40B4-BE49-F238E27FC236}">
                      <a16:creationId xmlns="" xmlns:a16="http://schemas.microsoft.com/office/drawing/2014/main" id="{04EC1E9B-DEF9-7D4F-BB30-E66D453A83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74"/>
                  <a:ext cx="726" cy="13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buFont typeface="ZapfDingbats" charset="0"/>
                    <a:buNone/>
                    <a:defRPr/>
                  </a:pPr>
                  <a:endParaRPr lang="en-US" dirty="0"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85" name="AutoShape 261">
                  <a:extLst>
                    <a:ext uri="{FF2B5EF4-FFF2-40B4-BE49-F238E27FC236}">
                      <a16:creationId xmlns="" xmlns:a16="http://schemas.microsoft.com/office/drawing/2014/main" id="{EA6D699D-898F-BF48-AD9A-A94EAD59BD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9" y="2592"/>
                  <a:ext cx="695" cy="9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buFont typeface="ZapfDingbats" charset="0"/>
                    <a:buNone/>
                    <a:defRPr/>
                  </a:pPr>
                  <a:endParaRPr lang="en-US" dirty="0"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664" name="Rectangle 262">
                <a:extLst>
                  <a:ext uri="{FF2B5EF4-FFF2-40B4-BE49-F238E27FC236}">
                    <a16:creationId xmlns="" xmlns:a16="http://schemas.microsoft.com/office/drawing/2014/main" id="{30D84565-21B0-BE47-BC52-3F0A28E35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5" y="1357"/>
                <a:ext cx="594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65" name="Rectangle 263">
                <a:extLst>
                  <a:ext uri="{FF2B5EF4-FFF2-40B4-BE49-F238E27FC236}">
                    <a16:creationId xmlns="" xmlns:a16="http://schemas.microsoft.com/office/drawing/2014/main" id="{3B6F9D69-B90F-DC4E-A12B-6FEA059DF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7" y="1656"/>
                <a:ext cx="600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666" name="Group 264">
                <a:extLst>
                  <a:ext uri="{FF2B5EF4-FFF2-40B4-BE49-F238E27FC236}">
                    <a16:creationId xmlns="" xmlns:a16="http://schemas.microsoft.com/office/drawing/2014/main" id="{7B18D0D0-1ADE-D442-929E-03B5DFF8E07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682" name="AutoShape 265">
                  <a:extLst>
                    <a:ext uri="{FF2B5EF4-FFF2-40B4-BE49-F238E27FC236}">
                      <a16:creationId xmlns="" xmlns:a16="http://schemas.microsoft.com/office/drawing/2014/main" id="{2ED33A29-9B5C-2949-9B49-85A622144C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2"/>
                  <a:ext cx="717" cy="12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buFont typeface="ZapfDingbats" charset="0"/>
                    <a:buNone/>
                    <a:defRPr/>
                  </a:pPr>
                  <a:endParaRPr lang="en-US" dirty="0"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83" name="AutoShape 266">
                  <a:extLst>
                    <a:ext uri="{FF2B5EF4-FFF2-40B4-BE49-F238E27FC236}">
                      <a16:creationId xmlns="" xmlns:a16="http://schemas.microsoft.com/office/drawing/2014/main" id="{DD17768B-B278-F340-9453-6A65E080AC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9" y="2589"/>
                  <a:ext cx="686" cy="9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buFont typeface="ZapfDingbats" charset="0"/>
                    <a:buNone/>
                    <a:defRPr/>
                  </a:pPr>
                  <a:endParaRPr lang="en-US" dirty="0"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667" name="Freeform 267">
                <a:extLst>
                  <a:ext uri="{FF2B5EF4-FFF2-40B4-BE49-F238E27FC236}">
                    <a16:creationId xmlns="" xmlns:a16="http://schemas.microsoft.com/office/drawing/2014/main" id="{44786768-03EF-9C42-9E7E-763D03736E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87 w 328"/>
                  <a:gd name="T3" fmla="*/ 42 h 226"/>
                  <a:gd name="T4" fmla="*/ 87 w 328"/>
                  <a:gd name="T5" fmla="*/ 75 h 226"/>
                  <a:gd name="T6" fmla="*/ 0 w 328"/>
                  <a:gd name="T7" fmla="*/ 3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68" name="Group 268">
                <a:extLst>
                  <a:ext uri="{FF2B5EF4-FFF2-40B4-BE49-F238E27FC236}">
                    <a16:creationId xmlns="" xmlns:a16="http://schemas.microsoft.com/office/drawing/2014/main" id="{3F092F53-E6C4-294E-B9DB-F9FCB4A115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680" name="AutoShape 269">
                  <a:extLst>
                    <a:ext uri="{FF2B5EF4-FFF2-40B4-BE49-F238E27FC236}">
                      <a16:creationId xmlns="" xmlns:a16="http://schemas.microsoft.com/office/drawing/2014/main" id="{FAFE9E88-3B2B-D44C-92A2-65E4DC3D40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9"/>
                  <a:ext cx="724" cy="14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buFont typeface="ZapfDingbats" charset="0"/>
                    <a:buNone/>
                    <a:defRPr/>
                  </a:pPr>
                  <a:endParaRPr lang="en-US" dirty="0"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81" name="AutoShape 270">
                  <a:extLst>
                    <a:ext uri="{FF2B5EF4-FFF2-40B4-BE49-F238E27FC236}">
                      <a16:creationId xmlns="" xmlns:a16="http://schemas.microsoft.com/office/drawing/2014/main" id="{6C5F47DA-6DEF-FA4E-94CD-9EFA19B5EA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1" y="2586"/>
                  <a:ext cx="694" cy="11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buFont typeface="ZapfDingbats" charset="0"/>
                    <a:buNone/>
                    <a:defRPr/>
                  </a:pPr>
                  <a:endParaRPr lang="en-US" dirty="0"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669" name="Rectangle 271">
                <a:extLst>
                  <a:ext uri="{FF2B5EF4-FFF2-40B4-BE49-F238E27FC236}">
                    <a16:creationId xmlns="" xmlns:a16="http://schemas.microsoft.com/office/drawing/2014/main" id="{5F9378F9-57E8-B44A-A8D5-701FD5F102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8" y="433"/>
                <a:ext cx="68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70" name="Freeform 272">
                <a:extLst>
                  <a:ext uri="{FF2B5EF4-FFF2-40B4-BE49-F238E27FC236}">
                    <a16:creationId xmlns="" xmlns:a16="http://schemas.microsoft.com/office/drawing/2014/main" id="{4FA23443-D76D-BE46-A177-4B50A0E5C2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77 w 296"/>
                  <a:gd name="T3" fmla="*/ 47 h 256"/>
                  <a:gd name="T4" fmla="*/ 78 w 296"/>
                  <a:gd name="T5" fmla="*/ 85 h 256"/>
                  <a:gd name="T6" fmla="*/ 0 w 296"/>
                  <a:gd name="T7" fmla="*/ 3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1" name="Freeform 273">
                <a:extLst>
                  <a:ext uri="{FF2B5EF4-FFF2-40B4-BE49-F238E27FC236}">
                    <a16:creationId xmlns="" xmlns:a16="http://schemas.microsoft.com/office/drawing/2014/main" id="{EFD1162B-0D1F-EE4D-B5B8-B0FDE13373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81 w 304"/>
                  <a:gd name="T3" fmla="*/ 55 h 288"/>
                  <a:gd name="T4" fmla="*/ 76 w 304"/>
                  <a:gd name="T5" fmla="*/ 97 h 288"/>
                  <a:gd name="T6" fmla="*/ 2 w 304"/>
                  <a:gd name="T7" fmla="*/ 4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2" name="Oval 274">
                <a:extLst>
                  <a:ext uri="{FF2B5EF4-FFF2-40B4-BE49-F238E27FC236}">
                    <a16:creationId xmlns="" xmlns:a16="http://schemas.microsoft.com/office/drawing/2014/main" id="{427FFE7B-3222-8D44-A0E2-7E96B748D8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4" y="2610"/>
                <a:ext cx="49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73" name="Freeform 275">
                <a:extLst>
                  <a:ext uri="{FF2B5EF4-FFF2-40B4-BE49-F238E27FC236}">
                    <a16:creationId xmlns="" xmlns:a16="http://schemas.microsoft.com/office/drawing/2014/main" id="{2C7795BD-69AA-1B4A-8155-38632EB8DA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6 h 240"/>
                  <a:gd name="T2" fmla="*/ 2 w 306"/>
                  <a:gd name="T3" fmla="*/ 81 h 240"/>
                  <a:gd name="T4" fmla="*/ 81 w 306"/>
                  <a:gd name="T5" fmla="*/ 37 h 240"/>
                  <a:gd name="T6" fmla="*/ 78 w 306"/>
                  <a:gd name="T7" fmla="*/ 0 h 240"/>
                  <a:gd name="T8" fmla="*/ 0 w 306"/>
                  <a:gd name="T9" fmla="*/ 36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4" name="AutoShape 276">
                <a:extLst>
                  <a:ext uri="{FF2B5EF4-FFF2-40B4-BE49-F238E27FC236}">
                    <a16:creationId xmlns="" xmlns:a16="http://schemas.microsoft.com/office/drawing/2014/main" id="{3F60B798-45FB-0447-93C8-575681D29E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82"/>
                <a:ext cx="1200" cy="143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75" name="AutoShape 277">
                <a:extLst>
                  <a:ext uri="{FF2B5EF4-FFF2-40B4-BE49-F238E27FC236}">
                    <a16:creationId xmlns="" xmlns:a16="http://schemas.microsoft.com/office/drawing/2014/main" id="{8EE24BF1-FE3F-6A49-978C-78AF830872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2" y="2711"/>
                <a:ext cx="1077" cy="7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76" name="Oval 278">
                <a:extLst>
                  <a:ext uri="{FF2B5EF4-FFF2-40B4-BE49-F238E27FC236}">
                    <a16:creationId xmlns="" xmlns:a16="http://schemas.microsoft.com/office/drawing/2014/main" id="{7F9D4FF6-D896-1D46-A2E5-D174460B9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7" y="2383"/>
                <a:ext cx="161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77" name="Oval 279">
                <a:extLst>
                  <a:ext uri="{FF2B5EF4-FFF2-40B4-BE49-F238E27FC236}">
                    <a16:creationId xmlns="" xmlns:a16="http://schemas.microsoft.com/office/drawing/2014/main" id="{3D923F1E-7CFC-1044-97F4-EC626AE068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7" y="2383"/>
                <a:ext cx="161" cy="1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buFont typeface="ZapfDingbats" charset="0"/>
                  <a:buNone/>
                  <a:defRPr/>
                </a:pPr>
                <a:endParaRPr lang="en-US" dirty="0">
                  <a:solidFill>
                    <a:srgbClr val="FF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78" name="Oval 280">
                <a:extLst>
                  <a:ext uri="{FF2B5EF4-FFF2-40B4-BE49-F238E27FC236}">
                    <a16:creationId xmlns="" xmlns:a16="http://schemas.microsoft.com/office/drawing/2014/main" id="{68E181CA-FA54-2445-984B-A7F46B4673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0" y="2383"/>
                <a:ext cx="161" cy="137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79" name="Rectangle 281">
                <a:extLst>
                  <a:ext uri="{FF2B5EF4-FFF2-40B4-BE49-F238E27FC236}">
                    <a16:creationId xmlns="" xmlns:a16="http://schemas.microsoft.com/office/drawing/2014/main" id="{DFA97CB4-7797-6B4E-91A2-F912B803E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2" y="1835"/>
                <a:ext cx="87" cy="764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ZapfDingbats" charset="0"/>
                  <a:buNone/>
                  <a:defRPr/>
                </a:pPr>
                <a:endParaRPr lang="en-US" dirty="0"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655" name="TextBox 492">
              <a:extLst>
                <a:ext uri="{FF2B5EF4-FFF2-40B4-BE49-F238E27FC236}">
                  <a16:creationId xmlns="" xmlns:a16="http://schemas.microsoft.com/office/drawing/2014/main" id="{7068FD70-7334-DA44-A8A7-DFAD06A4AB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00043" y="1655943"/>
              <a:ext cx="806842" cy="617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ts val="1800"/>
                </a:lnSpc>
              </a:pPr>
              <a:r>
                <a:rPr lang="en-US" altLang="en-US" sz="1800">
                  <a:latin typeface="Arial Narrow" panose="020B0604020202020204" pitchFamily="34" charset="0"/>
                </a:rPr>
                <a:t>CDN</a:t>
              </a:r>
            </a:p>
            <a:p>
              <a:pPr>
                <a:lnSpc>
                  <a:spcPts val="1800"/>
                </a:lnSpc>
              </a:pPr>
              <a:r>
                <a:rPr lang="en-US" altLang="en-US" sz="1800">
                  <a:latin typeface="Arial Narrow" panose="020B0604020202020204" pitchFamily="34" charset="0"/>
                </a:rPr>
                <a:t>server </a:t>
              </a:r>
            </a:p>
          </p:txBody>
        </p:sp>
      </p:grpSp>
      <p:cxnSp>
        <p:nvCxnSpPr>
          <p:cNvPr id="274" name="Straight Arrow Connector 504">
            <a:extLst>
              <a:ext uri="{FF2B5EF4-FFF2-40B4-BE49-F238E27FC236}">
                <a16:creationId xmlns="" xmlns:a16="http://schemas.microsoft.com/office/drawing/2014/main" id="{5D4803A6-5120-9249-9B0D-9CEBD23A4B26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509310" y="2754538"/>
            <a:ext cx="3175" cy="23526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04" name="Group 506">
            <a:extLst>
              <a:ext uri="{FF2B5EF4-FFF2-40B4-BE49-F238E27FC236}">
                <a16:creationId xmlns="" xmlns:a16="http://schemas.microsoft.com/office/drawing/2014/main" id="{CA80422C-7E02-A144-948D-5245DCC63371}"/>
              </a:ext>
            </a:extLst>
          </p:cNvPr>
          <p:cNvGrpSpPr>
            <a:grpSpLocks/>
          </p:cNvGrpSpPr>
          <p:nvPr/>
        </p:nvGrpSpPr>
        <p:grpSpPr bwMode="auto">
          <a:xfrm>
            <a:off x="5403711" y="4070974"/>
            <a:ext cx="313443" cy="369887"/>
            <a:chOff x="1628337" y="4280420"/>
            <a:chExt cx="313454" cy="369332"/>
          </a:xfrm>
        </p:grpSpPr>
        <p:sp>
          <p:nvSpPr>
            <p:cNvPr id="605" name="Oval 507">
              <a:extLst>
                <a:ext uri="{FF2B5EF4-FFF2-40B4-BE49-F238E27FC236}">
                  <a16:creationId xmlns="" xmlns:a16="http://schemas.microsoft.com/office/drawing/2014/main" id="{6C6E3565-A7E1-BB4F-A5A2-ADC74ED01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8337" y="4321838"/>
              <a:ext cx="303707" cy="303707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06" name="TextBox 508">
              <a:extLst>
                <a:ext uri="{FF2B5EF4-FFF2-40B4-BE49-F238E27FC236}">
                  <a16:creationId xmlns="" xmlns:a16="http://schemas.microsoft.com/office/drawing/2014/main" id="{1A915091-292D-DB44-84BE-09CE011ACD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8747" y="4280420"/>
              <a:ext cx="31304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 dirty="0"/>
                <a:t>3</a:t>
              </a:r>
            </a:p>
          </p:txBody>
        </p:sp>
      </p:grpSp>
      <p:grpSp>
        <p:nvGrpSpPr>
          <p:cNvPr id="277" name="Group 61440">
            <a:extLst>
              <a:ext uri="{FF2B5EF4-FFF2-40B4-BE49-F238E27FC236}">
                <a16:creationId xmlns="" xmlns:a16="http://schemas.microsoft.com/office/drawing/2014/main" id="{C9DAF9E7-B368-E648-8480-583CC17D3351}"/>
              </a:ext>
            </a:extLst>
          </p:cNvPr>
          <p:cNvGrpSpPr>
            <a:grpSpLocks/>
          </p:cNvGrpSpPr>
          <p:nvPr/>
        </p:nvGrpSpPr>
        <p:grpSpPr bwMode="auto">
          <a:xfrm>
            <a:off x="6589730" y="5116123"/>
            <a:ext cx="313033" cy="368300"/>
            <a:chOff x="1624009" y="4280420"/>
            <a:chExt cx="313044" cy="369332"/>
          </a:xfrm>
        </p:grpSpPr>
        <p:sp>
          <p:nvSpPr>
            <p:cNvPr id="278" name="Oval 486">
              <a:extLst>
                <a:ext uri="{FF2B5EF4-FFF2-40B4-BE49-F238E27FC236}">
                  <a16:creationId xmlns="" xmlns:a16="http://schemas.microsoft.com/office/drawing/2014/main" id="{D4E0D954-5E01-4D47-909D-D3D4678771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8337" y="4321838"/>
              <a:ext cx="303707" cy="303707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79" name="TextBox 487">
              <a:extLst>
                <a:ext uri="{FF2B5EF4-FFF2-40B4-BE49-F238E27FC236}">
                  <a16:creationId xmlns="" xmlns:a16="http://schemas.microsoft.com/office/drawing/2014/main" id="{115C3489-C4B7-914F-B574-4089A1E614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4009" y="4280420"/>
              <a:ext cx="31304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 dirty="0"/>
                <a:t>4</a:t>
              </a:r>
            </a:p>
          </p:txBody>
        </p:sp>
      </p:grpSp>
      <p:sp>
        <p:nvSpPr>
          <p:cNvPr id="280" name="Slide Number Placeholder 2">
            <a:extLst>
              <a:ext uri="{FF2B5EF4-FFF2-40B4-BE49-F238E27FC236}">
                <a16:creationId xmlns="" xmlns:a16="http://schemas.microsoft.com/office/drawing/2014/main" id="{1C019BC0-6874-A744-88ED-3DAEAB5004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/>
              <a:t>Application Layer: 2-</a:t>
            </a:r>
            <a:fld id="{C4204591-24BD-A542-B9D5-F8D8A88D2FEE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94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9" grpId="0"/>
      <p:bldP spid="602" grpId="0"/>
      <p:bldP spid="607" grpId="0"/>
      <p:bldP spid="608" grpId="0" animBg="1"/>
      <p:bldP spid="6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Sockets</a:t>
            </a:r>
            <a:endParaRPr lang="en-US" sz="4400" dirty="0"/>
          </a:p>
        </p:txBody>
      </p:sp>
      <p:sp>
        <p:nvSpPr>
          <p:cNvPr id="68" name="Rectangle 3">
            <a:extLst>
              <a:ext uri="{FF2B5EF4-FFF2-40B4-BE49-F238E27FC236}">
                <a16:creationId xmlns="" xmlns:a16="http://schemas.microsoft.com/office/drawing/2014/main" id="{AE0F6699-BC13-C349-9AC1-8B36945FE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691" y="1183986"/>
            <a:ext cx="10965041" cy="232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process sends/receives messages to/from its </a:t>
            </a: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socket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socket analogous to door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sending process shoves message out door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sending process relies on transport infrastructure on other side of door to deliver message to socket at receiving process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two sockets involved: one on each side</a:t>
            </a:r>
          </a:p>
        </p:txBody>
      </p:sp>
      <p:sp>
        <p:nvSpPr>
          <p:cNvPr id="69" name="Freeform 66">
            <a:extLst>
              <a:ext uri="{FF2B5EF4-FFF2-40B4-BE49-F238E27FC236}">
                <a16:creationId xmlns="" xmlns:a16="http://schemas.microsoft.com/office/drawing/2014/main" id="{C55660F8-73B5-034B-A597-DD5D87ECF66A}"/>
              </a:ext>
            </a:extLst>
          </p:cNvPr>
          <p:cNvSpPr>
            <a:spLocks/>
          </p:cNvSpPr>
          <p:nvPr/>
        </p:nvSpPr>
        <p:spPr bwMode="auto">
          <a:xfrm>
            <a:off x="8482481" y="4098352"/>
            <a:ext cx="736600" cy="1998662"/>
          </a:xfrm>
          <a:custGeom>
            <a:avLst/>
            <a:gdLst>
              <a:gd name="T0" fmla="*/ 2147483647 w 464"/>
              <a:gd name="T1" fmla="*/ 2147483647 h 1259"/>
              <a:gd name="T2" fmla="*/ 0 w 464"/>
              <a:gd name="T3" fmla="*/ 0 h 1259"/>
              <a:gd name="T4" fmla="*/ 2147483647 w 464"/>
              <a:gd name="T5" fmla="*/ 2147483647 h 1259"/>
              <a:gd name="T6" fmla="*/ 2147483647 w 464"/>
              <a:gd name="T7" fmla="*/ 2147483647 h 1259"/>
              <a:gd name="T8" fmla="*/ 2147483647 w 464"/>
              <a:gd name="T9" fmla="*/ 2147483647 h 12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4"/>
              <a:gd name="T16" fmla="*/ 0 h 1259"/>
              <a:gd name="T17" fmla="*/ 464 w 464"/>
              <a:gd name="T18" fmla="*/ 1259 h 12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4" h="1259">
                <a:moveTo>
                  <a:pt x="464" y="1060"/>
                </a:moveTo>
                <a:lnTo>
                  <a:pt x="0" y="0"/>
                </a:lnTo>
                <a:lnTo>
                  <a:pt x="6" y="1258"/>
                </a:lnTo>
                <a:lnTo>
                  <a:pt x="382" y="1259"/>
                </a:lnTo>
                <a:lnTo>
                  <a:pt x="464" y="1060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0" name="Freeform 7">
            <a:extLst>
              <a:ext uri="{FF2B5EF4-FFF2-40B4-BE49-F238E27FC236}">
                <a16:creationId xmlns="" xmlns:a16="http://schemas.microsoft.com/office/drawing/2014/main" id="{ABAB43B4-03FC-2A42-98B9-913DD8EC77B7}"/>
              </a:ext>
            </a:extLst>
          </p:cNvPr>
          <p:cNvSpPr>
            <a:spLocks/>
          </p:cNvSpPr>
          <p:nvPr/>
        </p:nvSpPr>
        <p:spPr bwMode="auto">
          <a:xfrm>
            <a:off x="5167781" y="5395339"/>
            <a:ext cx="1808162" cy="1031875"/>
          </a:xfrm>
          <a:custGeom>
            <a:avLst/>
            <a:gdLst>
              <a:gd name="T0" fmla="*/ 2147483647 w 2135"/>
              <a:gd name="T1" fmla="*/ 2147483647 h 1662"/>
              <a:gd name="T2" fmla="*/ 2147483647 w 2135"/>
              <a:gd name="T3" fmla="*/ 2147483647 h 1662"/>
              <a:gd name="T4" fmla="*/ 2147483647 w 2135"/>
              <a:gd name="T5" fmla="*/ 2147483647 h 1662"/>
              <a:gd name="T6" fmla="*/ 2147483647 w 2135"/>
              <a:gd name="T7" fmla="*/ 2147483647 h 1662"/>
              <a:gd name="T8" fmla="*/ 2147483647 w 2135"/>
              <a:gd name="T9" fmla="*/ 2147483647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147483647 w 2135"/>
              <a:gd name="T15" fmla="*/ 2147483647 h 1662"/>
              <a:gd name="T16" fmla="*/ 2147483647 w 2135"/>
              <a:gd name="T17" fmla="*/ 2147483647 h 1662"/>
              <a:gd name="T18" fmla="*/ 2147483647 w 2135"/>
              <a:gd name="T19" fmla="*/ 2147483647 h 1662"/>
              <a:gd name="T20" fmla="*/ 2147483647 w 2135"/>
              <a:gd name="T21" fmla="*/ 2147483647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1" name="Text Box 51">
            <a:extLst>
              <a:ext uri="{FF2B5EF4-FFF2-40B4-BE49-F238E27FC236}">
                <a16:creationId xmlns="" xmlns:a16="http://schemas.microsoft.com/office/drawing/2014/main" id="{66AD3E16-6743-CC4C-9091-25C6B0A95F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5931" y="5527102"/>
            <a:ext cx="8747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Internet</a:t>
            </a:r>
          </a:p>
        </p:txBody>
      </p:sp>
      <p:sp>
        <p:nvSpPr>
          <p:cNvPr id="72" name="Line 52">
            <a:extLst>
              <a:ext uri="{FF2B5EF4-FFF2-40B4-BE49-F238E27FC236}">
                <a16:creationId xmlns="" xmlns:a16="http://schemas.microsoft.com/office/drawing/2014/main" id="{2374F19B-E4B6-644E-AEE0-FC14C13C0183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6481" y="5938264"/>
            <a:ext cx="221138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3" name="Text Box 53">
            <a:extLst>
              <a:ext uri="{FF2B5EF4-FFF2-40B4-BE49-F238E27FC236}">
                <a16:creationId xmlns="" xmlns:a16="http://schemas.microsoft.com/office/drawing/2014/main" id="{AD6E6CB7-7739-BE4D-84DA-1BBDF2D16B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47618" y="5163564"/>
            <a:ext cx="1063625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controlled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by OS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4" name="Text Box 56">
            <a:extLst>
              <a:ext uri="{FF2B5EF4-FFF2-40B4-BE49-F238E27FC236}">
                <a16:creationId xmlns="" xmlns:a16="http://schemas.microsoft.com/office/drawing/2014/main" id="{20BE946D-C7D0-4A45-83B1-1480163BA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5393" y="4263452"/>
            <a:ext cx="14700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controlled by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app developer</a:t>
            </a:r>
          </a:p>
        </p:txBody>
      </p:sp>
      <p:sp>
        <p:nvSpPr>
          <p:cNvPr id="75" name="Freeform 45">
            <a:extLst>
              <a:ext uri="{FF2B5EF4-FFF2-40B4-BE49-F238E27FC236}">
                <a16:creationId xmlns="" xmlns:a16="http://schemas.microsoft.com/office/drawing/2014/main" id="{6780AD31-F16D-1B4A-BC72-926F1B2A7FE8}"/>
              </a:ext>
            </a:extLst>
          </p:cNvPr>
          <p:cNvSpPr>
            <a:spLocks/>
          </p:cNvSpPr>
          <p:nvPr/>
        </p:nvSpPr>
        <p:spPr bwMode="auto">
          <a:xfrm>
            <a:off x="2742081" y="4161852"/>
            <a:ext cx="758825" cy="1997075"/>
          </a:xfrm>
          <a:custGeom>
            <a:avLst/>
            <a:gdLst>
              <a:gd name="T0" fmla="*/ 0 w 478"/>
              <a:gd name="T1" fmla="*/ 2147483647 h 1258"/>
              <a:gd name="T2" fmla="*/ 2147483647 w 478"/>
              <a:gd name="T3" fmla="*/ 0 h 1258"/>
              <a:gd name="T4" fmla="*/ 2147483647 w 478"/>
              <a:gd name="T5" fmla="*/ 2147483647 h 1258"/>
              <a:gd name="T6" fmla="*/ 2147483647 w 478"/>
              <a:gd name="T7" fmla="*/ 2147483647 h 1258"/>
              <a:gd name="T8" fmla="*/ 0 w 478"/>
              <a:gd name="T9" fmla="*/ 2147483647 h 125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78"/>
              <a:gd name="T16" fmla="*/ 0 h 1258"/>
              <a:gd name="T17" fmla="*/ 478 w 478"/>
              <a:gd name="T18" fmla="*/ 1258 h 125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78" h="1258">
                <a:moveTo>
                  <a:pt x="0" y="1040"/>
                </a:moveTo>
                <a:lnTo>
                  <a:pt x="478" y="0"/>
                </a:lnTo>
                <a:lnTo>
                  <a:pt x="472" y="1258"/>
                </a:lnTo>
                <a:lnTo>
                  <a:pt x="41" y="1246"/>
                </a:lnTo>
                <a:lnTo>
                  <a:pt x="0" y="1040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6" name="Rectangle 23">
            <a:extLst>
              <a:ext uri="{FF2B5EF4-FFF2-40B4-BE49-F238E27FC236}">
                <a16:creationId xmlns="" xmlns:a16="http://schemas.microsoft.com/office/drawing/2014/main" id="{F7C1C383-CE46-7C44-B7F2-94606E877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5356" y="4117402"/>
            <a:ext cx="1296987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7" name="Rectangle 24">
            <a:extLst>
              <a:ext uri="{FF2B5EF4-FFF2-40B4-BE49-F238E27FC236}">
                <a16:creationId xmlns="" xmlns:a16="http://schemas.microsoft.com/office/drawing/2014/main" id="{FD8D123C-B8FD-A64F-9AD3-86943A5D5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7256" y="4171377"/>
            <a:ext cx="1273175" cy="1979612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8" name="Line 25">
            <a:extLst>
              <a:ext uri="{FF2B5EF4-FFF2-40B4-BE49-F238E27FC236}">
                <a16:creationId xmlns="" xmlns:a16="http://schemas.microsoft.com/office/drawing/2014/main" id="{A30BEE8C-0165-984E-888C-91DC647B6A97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6781" y="4931789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9" name="Text Box 26">
            <a:extLst>
              <a:ext uri="{FF2B5EF4-FFF2-40B4-BE49-F238E27FC236}">
                <a16:creationId xmlns="" xmlns:a16="http://schemas.microsoft.com/office/drawing/2014/main" id="{4E5CE7E7-BE20-B242-B8AA-2C5D47992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3918" y="4914327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transport</a:t>
            </a:r>
          </a:p>
        </p:txBody>
      </p:sp>
      <p:sp>
        <p:nvSpPr>
          <p:cNvPr id="80" name="Line 27">
            <a:extLst>
              <a:ext uri="{FF2B5EF4-FFF2-40B4-BE49-F238E27FC236}">
                <a16:creationId xmlns="" xmlns:a16="http://schemas.microsoft.com/office/drawing/2014/main" id="{9AB6E7C8-3093-D94D-9D3B-10F5749B734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4718" y="5252464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1" name="Line 28">
            <a:extLst>
              <a:ext uri="{FF2B5EF4-FFF2-40B4-BE49-F238E27FC236}">
                <a16:creationId xmlns="" xmlns:a16="http://schemas.microsoft.com/office/drawing/2014/main" id="{2F4C67B7-677F-C84F-B3B7-01AAFB2AD3B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0431" y="5562027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2" name="Line 29">
            <a:extLst>
              <a:ext uri="{FF2B5EF4-FFF2-40B4-BE49-F238E27FC236}">
                <a16:creationId xmlns="" xmlns:a16="http://schemas.microsoft.com/office/drawing/2014/main" id="{3E1AB729-CEED-FF4B-AB94-DA2863E62F5F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0431" y="5847777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3" name="Text Box 26">
            <a:extLst>
              <a:ext uri="{FF2B5EF4-FFF2-40B4-BE49-F238E27FC236}">
                <a16:creationId xmlns="" xmlns:a16="http://schemas.microsoft.com/office/drawing/2014/main" id="{B3BC3B01-336B-B648-9417-1795AE45E5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8843" y="4161852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application</a:t>
            </a:r>
          </a:p>
        </p:txBody>
      </p:sp>
      <p:sp>
        <p:nvSpPr>
          <p:cNvPr id="84" name="Text Box 26">
            <a:extLst>
              <a:ext uri="{FF2B5EF4-FFF2-40B4-BE49-F238E27FC236}">
                <a16:creationId xmlns="" xmlns:a16="http://schemas.microsoft.com/office/drawing/2014/main" id="{DC97EC39-5ADE-8D46-9FEE-DBDD51FDB3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4393" y="5819202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physical</a:t>
            </a:r>
          </a:p>
        </p:txBody>
      </p:sp>
      <p:sp>
        <p:nvSpPr>
          <p:cNvPr id="85" name="Text Box 26">
            <a:extLst>
              <a:ext uri="{FF2B5EF4-FFF2-40B4-BE49-F238E27FC236}">
                <a16:creationId xmlns="" xmlns:a16="http://schemas.microsoft.com/office/drawing/2014/main" id="{8C832346-4F39-4844-8091-F736554D8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3443" y="5533452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link</a:t>
            </a:r>
          </a:p>
        </p:txBody>
      </p:sp>
      <p:sp>
        <p:nvSpPr>
          <p:cNvPr id="86" name="Text Box 26">
            <a:extLst>
              <a:ext uri="{FF2B5EF4-FFF2-40B4-BE49-F238E27FC236}">
                <a16:creationId xmlns="" xmlns:a16="http://schemas.microsoft.com/office/drawing/2014/main" id="{68FADC82-2C08-DB43-951D-4FB06FD5E7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3918" y="5238177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</a:p>
        </p:txBody>
      </p:sp>
      <p:sp>
        <p:nvSpPr>
          <p:cNvPr id="87" name="Oval 57">
            <a:extLst>
              <a:ext uri="{FF2B5EF4-FFF2-40B4-BE49-F238E27FC236}">
                <a16:creationId xmlns="" xmlns:a16="http://schemas.microsoft.com/office/drawing/2014/main" id="{FBC4E611-49B5-5546-8E93-C03CEF4C0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2193" y="4436489"/>
            <a:ext cx="990600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process</a:t>
            </a:r>
          </a:p>
        </p:txBody>
      </p:sp>
      <p:grpSp>
        <p:nvGrpSpPr>
          <p:cNvPr id="88" name="Group 58">
            <a:extLst>
              <a:ext uri="{FF2B5EF4-FFF2-40B4-BE49-F238E27FC236}">
                <a16:creationId xmlns="" xmlns:a16="http://schemas.microsoft.com/office/drawing/2014/main" id="{BDB7A80F-EA2D-2740-83B7-DE5AFE13D157}"/>
              </a:ext>
            </a:extLst>
          </p:cNvPr>
          <p:cNvGrpSpPr>
            <a:grpSpLocks/>
          </p:cNvGrpSpPr>
          <p:nvPr/>
        </p:nvGrpSpPr>
        <p:grpSpPr bwMode="auto">
          <a:xfrm>
            <a:off x="3889843" y="4796852"/>
            <a:ext cx="546100" cy="225425"/>
            <a:chOff x="1287" y="2524"/>
            <a:chExt cx="260" cy="100"/>
          </a:xfrm>
        </p:grpSpPr>
        <p:sp>
          <p:nvSpPr>
            <p:cNvPr id="89" name="Rectangle 59">
              <a:extLst>
                <a:ext uri="{FF2B5EF4-FFF2-40B4-BE49-F238E27FC236}">
                  <a16:creationId xmlns="" xmlns:a16="http://schemas.microsoft.com/office/drawing/2014/main" id="{DE66C40C-3B9D-EF46-85B9-52614CA50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C96B7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0" name="Rectangle 60">
              <a:extLst>
                <a:ext uri="{FF2B5EF4-FFF2-40B4-BE49-F238E27FC236}">
                  <a16:creationId xmlns="" xmlns:a16="http://schemas.microsoft.com/office/drawing/2014/main" id="{BB035EC9-3E84-A147-B1F1-334CDBA3D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6" cy="7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1" name="Rectangle 61">
              <a:extLst>
                <a:ext uri="{FF2B5EF4-FFF2-40B4-BE49-F238E27FC236}">
                  <a16:creationId xmlns="" xmlns:a16="http://schemas.microsoft.com/office/drawing/2014/main" id="{A4F869EE-C3F1-524C-9E52-D9CF58C69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2" name="Rectangle 62">
              <a:extLst>
                <a:ext uri="{FF2B5EF4-FFF2-40B4-BE49-F238E27FC236}">
                  <a16:creationId xmlns="" xmlns:a16="http://schemas.microsoft.com/office/drawing/2014/main" id="{58E3BF21-8802-5F4C-9E24-B71F07259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6" cy="27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93" name="Rectangle 23">
            <a:extLst>
              <a:ext uri="{FF2B5EF4-FFF2-40B4-BE49-F238E27FC236}">
                <a16:creationId xmlns="" xmlns:a16="http://schemas.microsoft.com/office/drawing/2014/main" id="{EA6D85FB-86B2-B745-ADFD-3765EC14F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7718" y="4088827"/>
            <a:ext cx="1296988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4" name="Rectangle 24">
            <a:extLst>
              <a:ext uri="{FF2B5EF4-FFF2-40B4-BE49-F238E27FC236}">
                <a16:creationId xmlns="" xmlns:a16="http://schemas.microsoft.com/office/drawing/2014/main" id="{A1355835-1546-1740-B9B8-CC9141EB3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9618" y="4142802"/>
            <a:ext cx="1273175" cy="1979612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5" name="Line 25">
            <a:extLst>
              <a:ext uri="{FF2B5EF4-FFF2-40B4-BE49-F238E27FC236}">
                <a16:creationId xmlns="" xmlns:a16="http://schemas.microsoft.com/office/drawing/2014/main" id="{22344C4F-F96A-944B-9A5E-6962A9AC2F9D}"/>
              </a:ext>
            </a:extLst>
          </p:cNvPr>
          <p:cNvSpPr>
            <a:spLocks noChangeShapeType="1"/>
          </p:cNvSpPr>
          <p:nvPr/>
        </p:nvSpPr>
        <p:spPr bwMode="auto">
          <a:xfrm>
            <a:off x="7179143" y="4903214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6" name="Text Box 26">
            <a:extLst>
              <a:ext uri="{FF2B5EF4-FFF2-40B4-BE49-F238E27FC236}">
                <a16:creationId xmlns="" xmlns:a16="http://schemas.microsoft.com/office/drawing/2014/main" id="{93E8ABA8-42C2-C44C-8972-76E2C7AD81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6281" y="4885752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transport</a:t>
            </a:r>
          </a:p>
        </p:txBody>
      </p:sp>
      <p:sp>
        <p:nvSpPr>
          <p:cNvPr id="97" name="Line 27">
            <a:extLst>
              <a:ext uri="{FF2B5EF4-FFF2-40B4-BE49-F238E27FC236}">
                <a16:creationId xmlns="" xmlns:a16="http://schemas.microsoft.com/office/drawing/2014/main" id="{4C22E15D-78C1-E143-93B3-4A31B8A2541D}"/>
              </a:ext>
            </a:extLst>
          </p:cNvPr>
          <p:cNvSpPr>
            <a:spLocks noChangeShapeType="1"/>
          </p:cNvSpPr>
          <p:nvPr/>
        </p:nvSpPr>
        <p:spPr bwMode="auto">
          <a:xfrm>
            <a:off x="7187081" y="5223889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8" name="Line 28">
            <a:extLst>
              <a:ext uri="{FF2B5EF4-FFF2-40B4-BE49-F238E27FC236}">
                <a16:creationId xmlns="" xmlns:a16="http://schemas.microsoft.com/office/drawing/2014/main" id="{5648F986-3546-E545-A6F7-3CF9C2DDADF0}"/>
              </a:ext>
            </a:extLst>
          </p:cNvPr>
          <p:cNvSpPr>
            <a:spLocks noChangeShapeType="1"/>
          </p:cNvSpPr>
          <p:nvPr/>
        </p:nvSpPr>
        <p:spPr bwMode="auto">
          <a:xfrm>
            <a:off x="7172793" y="5533452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9" name="Line 29">
            <a:extLst>
              <a:ext uri="{FF2B5EF4-FFF2-40B4-BE49-F238E27FC236}">
                <a16:creationId xmlns="" xmlns:a16="http://schemas.microsoft.com/office/drawing/2014/main" id="{55B6D46E-D326-D64F-A181-AB7274FEB64E}"/>
              </a:ext>
            </a:extLst>
          </p:cNvPr>
          <p:cNvSpPr>
            <a:spLocks noChangeShapeType="1"/>
          </p:cNvSpPr>
          <p:nvPr/>
        </p:nvSpPr>
        <p:spPr bwMode="auto">
          <a:xfrm>
            <a:off x="7172793" y="5819202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0" name="Text Box 26">
            <a:extLst>
              <a:ext uri="{FF2B5EF4-FFF2-40B4-BE49-F238E27FC236}">
                <a16:creationId xmlns="" xmlns:a16="http://schemas.microsoft.com/office/drawing/2014/main" id="{704444CB-075A-0948-9F82-6F49A25E3E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1206" y="4133277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application</a:t>
            </a:r>
          </a:p>
        </p:txBody>
      </p:sp>
      <p:sp>
        <p:nvSpPr>
          <p:cNvPr id="101" name="Text Box 26">
            <a:extLst>
              <a:ext uri="{FF2B5EF4-FFF2-40B4-BE49-F238E27FC236}">
                <a16:creationId xmlns="" xmlns:a16="http://schemas.microsoft.com/office/drawing/2014/main" id="{40B8469F-1FF4-FE40-9A71-D5EC33D373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6756" y="5790627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physical</a:t>
            </a:r>
          </a:p>
        </p:txBody>
      </p:sp>
      <p:sp>
        <p:nvSpPr>
          <p:cNvPr id="102" name="Text Box 26">
            <a:extLst>
              <a:ext uri="{FF2B5EF4-FFF2-40B4-BE49-F238E27FC236}">
                <a16:creationId xmlns="" xmlns:a16="http://schemas.microsoft.com/office/drawing/2014/main" id="{713E03C4-58F2-5D42-92BD-0578A2D33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5806" y="5504877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link</a:t>
            </a:r>
          </a:p>
        </p:txBody>
      </p:sp>
      <p:sp>
        <p:nvSpPr>
          <p:cNvPr id="103" name="Text Box 26">
            <a:extLst>
              <a:ext uri="{FF2B5EF4-FFF2-40B4-BE49-F238E27FC236}">
                <a16:creationId xmlns="" xmlns:a16="http://schemas.microsoft.com/office/drawing/2014/main" id="{76001FF3-4EB3-9E44-B006-298749345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6281" y="5209602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</a:p>
        </p:txBody>
      </p:sp>
      <p:sp>
        <p:nvSpPr>
          <p:cNvPr id="104" name="Oval 78">
            <a:extLst>
              <a:ext uri="{FF2B5EF4-FFF2-40B4-BE49-F238E27FC236}">
                <a16:creationId xmlns="" xmlns:a16="http://schemas.microsoft.com/office/drawing/2014/main" id="{8A13F36B-8768-0745-9E90-83E8FC5EE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4556" y="4407914"/>
            <a:ext cx="990600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process</a:t>
            </a:r>
          </a:p>
        </p:txBody>
      </p:sp>
      <p:grpSp>
        <p:nvGrpSpPr>
          <p:cNvPr id="105" name="Group 79">
            <a:extLst>
              <a:ext uri="{FF2B5EF4-FFF2-40B4-BE49-F238E27FC236}">
                <a16:creationId xmlns="" xmlns:a16="http://schemas.microsoft.com/office/drawing/2014/main" id="{535443B2-390F-4D43-AFF5-FF5F8E34F3A9}"/>
              </a:ext>
            </a:extLst>
          </p:cNvPr>
          <p:cNvGrpSpPr>
            <a:grpSpLocks/>
          </p:cNvGrpSpPr>
          <p:nvPr/>
        </p:nvGrpSpPr>
        <p:grpSpPr bwMode="auto">
          <a:xfrm>
            <a:off x="7552206" y="4768277"/>
            <a:ext cx="546100" cy="225425"/>
            <a:chOff x="1287" y="2524"/>
            <a:chExt cx="260" cy="100"/>
          </a:xfrm>
        </p:grpSpPr>
        <p:sp>
          <p:nvSpPr>
            <p:cNvPr id="106" name="Rectangle 80">
              <a:extLst>
                <a:ext uri="{FF2B5EF4-FFF2-40B4-BE49-F238E27FC236}">
                  <a16:creationId xmlns="" xmlns:a16="http://schemas.microsoft.com/office/drawing/2014/main" id="{160B4F41-7E38-6E47-B7F6-C6AA76DC2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C96B7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" name="Rectangle 81">
              <a:extLst>
                <a:ext uri="{FF2B5EF4-FFF2-40B4-BE49-F238E27FC236}">
                  <a16:creationId xmlns="" xmlns:a16="http://schemas.microsoft.com/office/drawing/2014/main" id="{28B3876F-4677-0D4D-AF89-6E06B2B3C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6" cy="7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8" name="Rectangle 82">
              <a:extLst>
                <a:ext uri="{FF2B5EF4-FFF2-40B4-BE49-F238E27FC236}">
                  <a16:creationId xmlns="" xmlns:a16="http://schemas.microsoft.com/office/drawing/2014/main" id="{51611D2E-921B-804E-9775-6922F75F41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9" name="Rectangle 83">
              <a:extLst>
                <a:ext uri="{FF2B5EF4-FFF2-40B4-BE49-F238E27FC236}">
                  <a16:creationId xmlns="" xmlns:a16="http://schemas.microsoft.com/office/drawing/2014/main" id="{CBFB6CF2-1A50-F741-BAE7-97F8AF134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6" cy="27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10" name="Line 88">
            <a:extLst>
              <a:ext uri="{FF2B5EF4-FFF2-40B4-BE49-F238E27FC236}">
                <a16:creationId xmlns="" xmlns:a16="http://schemas.microsoft.com/office/drawing/2014/main" id="{EAAA0F7C-765D-CD49-B290-164DB9D3A19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61831" y="4539677"/>
            <a:ext cx="609600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1" name="Line 89">
            <a:extLst>
              <a:ext uri="{FF2B5EF4-FFF2-40B4-BE49-F238E27FC236}">
                <a16:creationId xmlns="" xmlns:a16="http://schemas.microsoft.com/office/drawing/2014/main" id="{D2CD81D4-6282-5749-AF3E-B0E55816CDA4}"/>
              </a:ext>
            </a:extLst>
          </p:cNvPr>
          <p:cNvSpPr>
            <a:spLocks noChangeShapeType="1"/>
          </p:cNvSpPr>
          <p:nvPr/>
        </p:nvSpPr>
        <p:spPr bwMode="auto">
          <a:xfrm>
            <a:off x="8587256" y="4965127"/>
            <a:ext cx="0" cy="102235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2" name="Line 90">
            <a:extLst>
              <a:ext uri="{FF2B5EF4-FFF2-40B4-BE49-F238E27FC236}">
                <a16:creationId xmlns="" xmlns:a16="http://schemas.microsoft.com/office/drawing/2014/main" id="{86899CB5-FD7D-A644-9755-2DA9E5F4AA7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11068" y="5465189"/>
            <a:ext cx="609600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3" name="Text Box 56">
            <a:extLst>
              <a:ext uri="{FF2B5EF4-FFF2-40B4-BE49-F238E27FC236}">
                <a16:creationId xmlns="" xmlns:a16="http://schemas.microsoft.com/office/drawing/2014/main" id="{2CFC877C-1B09-8849-95D0-2EBA259C9E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968" y="4220589"/>
            <a:ext cx="9175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socket</a:t>
            </a:r>
          </a:p>
        </p:txBody>
      </p:sp>
      <p:sp>
        <p:nvSpPr>
          <p:cNvPr id="114" name="Line 92">
            <a:extLst>
              <a:ext uri="{FF2B5EF4-FFF2-40B4-BE49-F238E27FC236}">
                <a16:creationId xmlns="" xmlns:a16="http://schemas.microsoft.com/office/drawing/2014/main" id="{F5883250-9436-014C-B8FA-7F184F4516E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28018" y="4420614"/>
            <a:ext cx="968375" cy="4349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5" name="Line 93">
            <a:extLst>
              <a:ext uri="{FF2B5EF4-FFF2-40B4-BE49-F238E27FC236}">
                <a16:creationId xmlns="" xmlns:a16="http://schemas.microsoft.com/office/drawing/2014/main" id="{F83582A8-D082-E24D-9637-B677A079F01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63181" y="4409502"/>
            <a:ext cx="968375" cy="4349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16" name="Group 96">
            <a:extLst>
              <a:ext uri="{FF2B5EF4-FFF2-40B4-BE49-F238E27FC236}">
                <a16:creationId xmlns="" xmlns:a16="http://schemas.microsoft.com/office/drawing/2014/main" id="{A4EC689D-3AE5-AC42-8E9A-D41B31DF26A0}"/>
              </a:ext>
            </a:extLst>
          </p:cNvPr>
          <p:cNvGrpSpPr>
            <a:grpSpLocks/>
          </p:cNvGrpSpPr>
          <p:nvPr/>
        </p:nvGrpSpPr>
        <p:grpSpPr bwMode="auto">
          <a:xfrm>
            <a:off x="2318218" y="5474714"/>
            <a:ext cx="719138" cy="773113"/>
            <a:chOff x="-44" y="1473"/>
            <a:chExt cx="981" cy="1105"/>
          </a:xfrm>
        </p:grpSpPr>
        <p:pic>
          <p:nvPicPr>
            <p:cNvPr id="117" name="Picture 97" descr="desktop_computer_stylized_medium">
              <a:extLst>
                <a:ext uri="{FF2B5EF4-FFF2-40B4-BE49-F238E27FC236}">
                  <a16:creationId xmlns="" xmlns:a16="http://schemas.microsoft.com/office/drawing/2014/main" id="{4EAFAA9B-1FE4-8048-AEF5-4600C1CB33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8" name="Freeform 98">
              <a:extLst>
                <a:ext uri="{FF2B5EF4-FFF2-40B4-BE49-F238E27FC236}">
                  <a16:creationId xmlns="" xmlns:a16="http://schemas.microsoft.com/office/drawing/2014/main" id="{88B1BD01-DE89-6A4D-A050-0D8D405A8F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19" name="Group 99">
            <a:extLst>
              <a:ext uri="{FF2B5EF4-FFF2-40B4-BE49-F238E27FC236}">
                <a16:creationId xmlns="" xmlns:a16="http://schemas.microsoft.com/office/drawing/2014/main" id="{13D0F484-888E-5342-9E3B-6B702B522B8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9014293" y="5669977"/>
            <a:ext cx="719138" cy="773112"/>
            <a:chOff x="-44" y="1473"/>
            <a:chExt cx="981" cy="1105"/>
          </a:xfrm>
        </p:grpSpPr>
        <p:pic>
          <p:nvPicPr>
            <p:cNvPr id="120" name="Picture 100" descr="desktop_computer_stylized_medium">
              <a:extLst>
                <a:ext uri="{FF2B5EF4-FFF2-40B4-BE49-F238E27FC236}">
                  <a16:creationId xmlns="" xmlns:a16="http://schemas.microsoft.com/office/drawing/2014/main" id="{A3C739BC-E497-6E4F-8AF0-1E359C6228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1" name="Freeform 101">
              <a:extLst>
                <a:ext uri="{FF2B5EF4-FFF2-40B4-BE49-F238E27FC236}">
                  <a16:creationId xmlns="" xmlns:a16="http://schemas.microsoft.com/office/drawing/2014/main" id="{34D4BA65-175D-534B-96CE-35055DA62B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57" name="Slide Number Placeholder 2">
            <a:extLst>
              <a:ext uri="{FF2B5EF4-FFF2-40B4-BE49-F238E27FC236}">
                <a16:creationId xmlns="" xmlns:a16="http://schemas.microsoft.com/office/drawing/2014/main" id="{4F8ECF08-A4D3-AC44-87C7-BD50757B39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50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10533</TotalTime>
  <Words>6772</Words>
  <Application>Microsoft Office PowerPoint</Application>
  <PresentationFormat>Custom</PresentationFormat>
  <Paragraphs>1583</Paragraphs>
  <Slides>81</Slides>
  <Notes>77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81</vt:i4>
      </vt:variant>
    </vt:vector>
  </HeadingPairs>
  <TitlesOfParts>
    <vt:vector size="83" baseType="lpstr">
      <vt:lpstr>Office Theme</vt:lpstr>
      <vt:lpstr>1_Office Theme</vt:lpstr>
      <vt:lpstr>PowerPoint Presentation</vt:lpstr>
      <vt:lpstr>Application layer: overview</vt:lpstr>
      <vt:lpstr>Application layer: overview</vt:lpstr>
      <vt:lpstr>Some network apps</vt:lpstr>
      <vt:lpstr>Creating a network app</vt:lpstr>
      <vt:lpstr>Client-server paradigm</vt:lpstr>
      <vt:lpstr>Peer-peer architecture</vt:lpstr>
      <vt:lpstr>Processes communicating</vt:lpstr>
      <vt:lpstr>Sockets</vt:lpstr>
      <vt:lpstr>Addressing processes</vt:lpstr>
      <vt:lpstr>What transport service does an app need?</vt:lpstr>
      <vt:lpstr>Transport service requirements: common apps</vt:lpstr>
      <vt:lpstr>Internet transport protocols services</vt:lpstr>
      <vt:lpstr>Internet applications, and transport protocols</vt:lpstr>
      <vt:lpstr>An application-layer protocol defines:</vt:lpstr>
      <vt:lpstr>Application layer: overview</vt:lpstr>
      <vt:lpstr>Web and HTTP</vt:lpstr>
      <vt:lpstr>HTTP overview</vt:lpstr>
      <vt:lpstr>HTTP overview (continued)</vt:lpstr>
      <vt:lpstr>HTTP connections: two types</vt:lpstr>
      <vt:lpstr>Non-persistent HTTP: example</vt:lpstr>
      <vt:lpstr>Non-persistent HTTP: example (cont.)</vt:lpstr>
      <vt:lpstr>Non-persistent HTTP: response time</vt:lpstr>
      <vt:lpstr>Persistent HTTP (HTTP 1.1)</vt:lpstr>
      <vt:lpstr>HTTP request message</vt:lpstr>
      <vt:lpstr>HTTP request message</vt:lpstr>
      <vt:lpstr>HTTP request message: general format</vt:lpstr>
      <vt:lpstr>Other HTTP request messages</vt:lpstr>
      <vt:lpstr>HTTP response message</vt:lpstr>
      <vt:lpstr>HTTP response message</vt:lpstr>
      <vt:lpstr>HTTP response status codes</vt:lpstr>
      <vt:lpstr>Maintaining user/server state: cookies</vt:lpstr>
      <vt:lpstr>Maintaining user/server state: cookies</vt:lpstr>
      <vt:lpstr>HTTP cookies: comments</vt:lpstr>
      <vt:lpstr>Web caches</vt:lpstr>
      <vt:lpstr>Web caches (aka proxy servers)</vt:lpstr>
      <vt:lpstr>Option 1: buy a faster access link</vt:lpstr>
      <vt:lpstr>Option 2: install a web cache</vt:lpstr>
      <vt:lpstr>Calculating access link utilization, end-end delay with cache:</vt:lpstr>
      <vt:lpstr>The Conditional GET</vt:lpstr>
      <vt:lpstr>The Conditional GET</vt:lpstr>
      <vt:lpstr>Application layer: overview</vt:lpstr>
      <vt:lpstr>E-mail</vt:lpstr>
      <vt:lpstr>E-mail: mail servers</vt:lpstr>
      <vt:lpstr>SMTP RFC (5321)</vt:lpstr>
      <vt:lpstr>Scenario: Alice sends e-mail to Bob</vt:lpstr>
      <vt:lpstr>Mail message format</vt:lpstr>
      <vt:lpstr>Retrieving email: mail access protocols</vt:lpstr>
      <vt:lpstr>Application Layer: Overview</vt:lpstr>
      <vt:lpstr>DNS: Domain Name System</vt:lpstr>
      <vt:lpstr>DNS: services, structure</vt:lpstr>
      <vt:lpstr>Thinking about the DNS</vt:lpstr>
      <vt:lpstr>DNS: a distributed, hierarchical database</vt:lpstr>
      <vt:lpstr>DNS: root name servers</vt:lpstr>
      <vt:lpstr>DNS: root name servers</vt:lpstr>
      <vt:lpstr>Top-Level Domain, and authoritative servers</vt:lpstr>
      <vt:lpstr>Local DNS name servers</vt:lpstr>
      <vt:lpstr>DNS security</vt:lpstr>
      <vt:lpstr>Application Layer: Overview</vt:lpstr>
      <vt:lpstr>Peer-to-peer (P2P) architecture</vt:lpstr>
      <vt:lpstr>File distribution: client-server vs P2P</vt:lpstr>
      <vt:lpstr>P2P file distribution: BitTorrent </vt:lpstr>
      <vt:lpstr>P2P file distribution: BitTorrent </vt:lpstr>
      <vt:lpstr>BitTorrent: tit-for-tat</vt:lpstr>
      <vt:lpstr>Application layer: overview</vt:lpstr>
      <vt:lpstr>Video Streaming and CDNs: context</vt:lpstr>
      <vt:lpstr>Multimedia: video</vt:lpstr>
      <vt:lpstr>Multimedia: video</vt:lpstr>
      <vt:lpstr>Streaming stored video</vt:lpstr>
      <vt:lpstr>Streaming stored video: challenges</vt:lpstr>
      <vt:lpstr>Application Layer: Overview</vt:lpstr>
      <vt:lpstr>Socket programming </vt:lpstr>
      <vt:lpstr>Socket programming </vt:lpstr>
      <vt:lpstr>Socket programming with UDP </vt:lpstr>
      <vt:lpstr>Client/server socket interaction: UDP</vt:lpstr>
      <vt:lpstr>Chapter 2: Summary</vt:lpstr>
      <vt:lpstr>Chapter 2: Summary</vt:lpstr>
      <vt:lpstr>Additional Chapter 2 slides</vt:lpstr>
      <vt:lpstr>Sample SMTP interaction</vt:lpstr>
      <vt:lpstr>CDN content access: a closer look</vt:lpstr>
      <vt:lpstr>Case study: Netflix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Kurose</dc:creator>
  <cp:lastModifiedBy>ismail - [2010]</cp:lastModifiedBy>
  <cp:revision>332</cp:revision>
  <dcterms:created xsi:type="dcterms:W3CDTF">2020-01-18T07:24:59Z</dcterms:created>
  <dcterms:modified xsi:type="dcterms:W3CDTF">2023-09-17T05:12:42Z</dcterms:modified>
</cp:coreProperties>
</file>